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9" r:id="rId2"/>
    <p:sldId id="268" r:id="rId3"/>
    <p:sldId id="275" r:id="rId4"/>
    <p:sldId id="257" r:id="rId5"/>
    <p:sldId id="261" r:id="rId6"/>
    <p:sldId id="282" r:id="rId7"/>
    <p:sldId id="277" r:id="rId8"/>
    <p:sldId id="287" r:id="rId9"/>
    <p:sldId id="286" r:id="rId10"/>
    <p:sldId id="289" r:id="rId11"/>
    <p:sldId id="269" r:id="rId12"/>
    <p:sldId id="270" r:id="rId13"/>
    <p:sldId id="281" r:id="rId14"/>
    <p:sldId id="274" r:id="rId15"/>
    <p:sldId id="262" r:id="rId16"/>
    <p:sldId id="263" r:id="rId17"/>
    <p:sldId id="266" r:id="rId18"/>
    <p:sldId id="265" r:id="rId19"/>
    <p:sldId id="267" r:id="rId20"/>
    <p:sldId id="272" r:id="rId21"/>
    <p:sldId id="273" r:id="rId22"/>
    <p:sldId id="258" r:id="rId23"/>
    <p:sldId id="276" r:id="rId24"/>
  </p:sldIdLst>
  <p:sldSz cx="12192000" cy="6858000"/>
  <p:notesSz cx="6858000" cy="9144000"/>
  <p:embeddedFontLst>
    <p:embeddedFont>
      <p:font typeface="Montserrat" panose="020B0604020202020204" charset="0"/>
      <p:regular r:id="rId26"/>
      <p:bold r:id="rId27"/>
      <p:italic r:id="rId28"/>
      <p:boldItalic r:id="rId29"/>
    </p:embeddedFont>
    <p:embeddedFont>
      <p:font typeface="Poppins ExtraLight" panose="020B0604020202020204" charset="0"/>
      <p:regular r:id="rId30"/>
      <p:italic r:id="rId31"/>
    </p:embeddedFont>
    <p:embeddedFont>
      <p:font typeface="Poppins SemiBold" panose="020B0604020202020204" charset="0"/>
      <p:bold r:id="rId32"/>
      <p:boldItalic r:id="rId33"/>
    </p:embeddedFont>
    <p:embeddedFont>
      <p:font typeface="Product Sans" panose="020B060402020202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19" userDrawn="1">
          <p15:clr>
            <a:srgbClr val="A4A3A4"/>
          </p15:clr>
        </p15:guide>
        <p15:guide id="5" pos="7061" userDrawn="1">
          <p15:clr>
            <a:srgbClr val="A4A3A4"/>
          </p15:clr>
        </p15:guide>
        <p15:guide id="6" orient="horz" pos="754" userDrawn="1">
          <p15:clr>
            <a:srgbClr val="A4A3A4"/>
          </p15:clr>
        </p15:guide>
        <p15:guide id="7" orient="horz" pos="5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A1"/>
    <a:srgbClr val="FF9B9D"/>
    <a:srgbClr val="FF5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0F2412-E00D-155B-8789-55869F1DE0A6}" v="593" dt="2025-05-05T03:33:56.485"/>
    <p1510:client id="{D06CBF7B-57C9-9FCA-D4A6-EF0C762C4C66}" v="168" dt="2025-05-03T14:27:26.771"/>
    <p1510:client id="{D084D468-434C-B1CF-A373-32649CA24ECD}" v="406" dt="2025-05-05T04:48:23.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pos="619"/>
        <p:guide pos="7061"/>
        <p:guide orient="horz" pos="754"/>
        <p:guide orient="horz" pos="57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m Duy Anh, Pham Duy Anh" userId="S::phamduyd@dickinson.edu::122caea7-5979-4556-ae05-a0ff0f52d510" providerId="AD" clId="Web-{D084D468-434C-B1CF-A373-32649CA24ECD}"/>
    <pc:docChg chg="delSld modSld">
      <pc:chgData name="Pham Duy Anh, Pham Duy Anh" userId="S::phamduyd@dickinson.edu::122caea7-5979-4556-ae05-a0ff0f52d510" providerId="AD" clId="Web-{D084D468-434C-B1CF-A373-32649CA24ECD}" dt="2025-05-05T04:48:23.160" v="271" actId="1076"/>
      <pc:docMkLst>
        <pc:docMk/>
      </pc:docMkLst>
      <pc:sldChg chg="modSp">
        <pc:chgData name="Pham Duy Anh, Pham Duy Anh" userId="S::phamduyd@dickinson.edu::122caea7-5979-4556-ae05-a0ff0f52d510" providerId="AD" clId="Web-{D084D468-434C-B1CF-A373-32649CA24ECD}" dt="2025-05-05T04:48:23.160" v="271" actId="1076"/>
        <pc:sldMkLst>
          <pc:docMk/>
          <pc:sldMk cId="3941213105" sldId="259"/>
        </pc:sldMkLst>
        <pc:spChg chg="mod">
          <ac:chgData name="Pham Duy Anh, Pham Duy Anh" userId="S::phamduyd@dickinson.edu::122caea7-5979-4556-ae05-a0ff0f52d510" providerId="AD" clId="Web-{D084D468-434C-B1CF-A373-32649CA24ECD}" dt="2025-05-05T04:48:23.160" v="271" actId="1076"/>
          <ac:spMkLst>
            <pc:docMk/>
            <pc:sldMk cId="3941213105" sldId="259"/>
            <ac:spMk id="4" creationId="{D9594871-ADC1-2199-5DE7-41410CD29FAC}"/>
          </ac:spMkLst>
        </pc:spChg>
      </pc:sldChg>
      <pc:sldChg chg="addSp delSp modSp">
        <pc:chgData name="Pham Duy Anh, Pham Duy Anh" userId="S::phamduyd@dickinson.edu::122caea7-5979-4556-ae05-a0ff0f52d510" providerId="AD" clId="Web-{D084D468-434C-B1CF-A373-32649CA24ECD}" dt="2025-05-05T04:45:15.481" v="270" actId="1076"/>
        <pc:sldMkLst>
          <pc:docMk/>
          <pc:sldMk cId="4020825987" sldId="268"/>
        </pc:sldMkLst>
        <pc:spChg chg="mod">
          <ac:chgData name="Pham Duy Anh, Pham Duy Anh" userId="S::phamduyd@dickinson.edu::122caea7-5979-4556-ae05-a0ff0f52d510" providerId="AD" clId="Web-{D084D468-434C-B1CF-A373-32649CA24ECD}" dt="2025-05-05T04:44:51.965" v="266" actId="20577"/>
          <ac:spMkLst>
            <pc:docMk/>
            <pc:sldMk cId="4020825987" sldId="268"/>
            <ac:spMk id="5" creationId="{D883B7D0-9363-2A90-CFDB-540E204165F4}"/>
          </ac:spMkLst>
        </pc:spChg>
        <pc:spChg chg="mod">
          <ac:chgData name="Pham Duy Anh, Pham Duy Anh" userId="S::phamduyd@dickinson.edu::122caea7-5979-4556-ae05-a0ff0f52d510" providerId="AD" clId="Web-{D084D468-434C-B1CF-A373-32649CA24ECD}" dt="2025-05-05T04:44:59.809" v="269" actId="20577"/>
          <ac:spMkLst>
            <pc:docMk/>
            <pc:sldMk cId="4020825987" sldId="268"/>
            <ac:spMk id="10" creationId="{03E07DBC-CEC1-7198-D574-3638324D10DF}"/>
          </ac:spMkLst>
        </pc:spChg>
        <pc:spChg chg="mod">
          <ac:chgData name="Pham Duy Anh, Pham Duy Anh" userId="S::phamduyd@dickinson.edu::122caea7-5979-4556-ae05-a0ff0f52d510" providerId="AD" clId="Web-{D084D468-434C-B1CF-A373-32649CA24ECD}" dt="2025-05-05T04:45:15.481" v="270" actId="1076"/>
          <ac:spMkLst>
            <pc:docMk/>
            <pc:sldMk cId="4020825987" sldId="268"/>
            <ac:spMk id="12" creationId="{00F46D07-4060-346B-6D28-E997385F9F72}"/>
          </ac:spMkLst>
        </pc:spChg>
        <pc:spChg chg="mod">
          <ac:chgData name="Pham Duy Anh, Pham Duy Anh" userId="S::phamduyd@dickinson.edu::122caea7-5979-4556-ae05-a0ff0f52d510" providerId="AD" clId="Web-{D084D468-434C-B1CF-A373-32649CA24ECD}" dt="2025-05-05T04:44:55.668" v="267" actId="20577"/>
          <ac:spMkLst>
            <pc:docMk/>
            <pc:sldMk cId="4020825987" sldId="268"/>
            <ac:spMk id="21" creationId="{FC267E50-894D-FC83-13CE-3C582F08B673}"/>
          </ac:spMkLst>
        </pc:spChg>
        <pc:spChg chg="mod">
          <ac:chgData name="Pham Duy Anh, Pham Duy Anh" userId="S::phamduyd@dickinson.edu::122caea7-5979-4556-ae05-a0ff0f52d510" providerId="AD" clId="Web-{D084D468-434C-B1CF-A373-32649CA24ECD}" dt="2025-05-05T04:44:35.761" v="264" actId="20577"/>
          <ac:spMkLst>
            <pc:docMk/>
            <pc:sldMk cId="4020825987" sldId="268"/>
            <ac:spMk id="31" creationId="{A8E74E3D-558B-FCCF-2D47-B8AECAA27D53}"/>
          </ac:spMkLst>
        </pc:spChg>
        <pc:spChg chg="mod">
          <ac:chgData name="Pham Duy Anh, Pham Duy Anh" userId="S::phamduyd@dickinson.edu::122caea7-5979-4556-ae05-a0ff0f52d510" providerId="AD" clId="Web-{D084D468-434C-B1CF-A373-32649CA24ECD}" dt="2025-05-05T04:44:47.683" v="265" actId="20577"/>
          <ac:spMkLst>
            <pc:docMk/>
            <pc:sldMk cId="4020825987" sldId="268"/>
            <ac:spMk id="32" creationId="{F4FF95FD-92FC-2053-5832-875B54BA2EB9}"/>
          </ac:spMkLst>
        </pc:spChg>
        <pc:spChg chg="mod">
          <ac:chgData name="Pham Duy Anh, Pham Duy Anh" userId="S::phamduyd@dickinson.edu::122caea7-5979-4556-ae05-a0ff0f52d510" providerId="AD" clId="Web-{D084D468-434C-B1CF-A373-32649CA24ECD}" dt="2025-05-05T04:44:30.886" v="263" actId="20577"/>
          <ac:spMkLst>
            <pc:docMk/>
            <pc:sldMk cId="4020825987" sldId="268"/>
            <ac:spMk id="33" creationId="{3BFA658E-8E03-935B-3D7B-F665E3F6FE2A}"/>
          </ac:spMkLst>
        </pc:spChg>
        <pc:spChg chg="mod">
          <ac:chgData name="Pham Duy Anh, Pham Duy Anh" userId="S::phamduyd@dickinson.edu::122caea7-5979-4556-ae05-a0ff0f52d510" providerId="AD" clId="Web-{D084D468-434C-B1CF-A373-32649CA24ECD}" dt="2025-05-05T04:41:07.848" v="167" actId="20577"/>
          <ac:spMkLst>
            <pc:docMk/>
            <pc:sldMk cId="4020825987" sldId="268"/>
            <ac:spMk id="34" creationId="{01FDFAAD-0770-F714-B1B8-2C134ED249B5}"/>
          </ac:spMkLst>
        </pc:spChg>
        <pc:spChg chg="mod">
          <ac:chgData name="Pham Duy Anh, Pham Duy Anh" userId="S::phamduyd@dickinson.edu::122caea7-5979-4556-ae05-a0ff0f52d510" providerId="AD" clId="Web-{D084D468-434C-B1CF-A373-32649CA24ECD}" dt="2025-05-05T04:41:13.301" v="170" actId="20577"/>
          <ac:spMkLst>
            <pc:docMk/>
            <pc:sldMk cId="4020825987" sldId="268"/>
            <ac:spMk id="37" creationId="{1F2BB2C4-0F64-0FBB-7DB1-3CFE52194887}"/>
          </ac:spMkLst>
        </pc:spChg>
        <pc:spChg chg="mod">
          <ac:chgData name="Pham Duy Anh, Pham Duy Anh" userId="S::phamduyd@dickinson.edu::122caea7-5979-4556-ae05-a0ff0f52d510" providerId="AD" clId="Web-{D084D468-434C-B1CF-A373-32649CA24ECD}" dt="2025-05-05T04:41:15.739" v="173" actId="20577"/>
          <ac:spMkLst>
            <pc:docMk/>
            <pc:sldMk cId="4020825987" sldId="268"/>
            <ac:spMk id="40" creationId="{CB30D0DB-E6AC-16ED-8819-7D69E12B6878}"/>
          </ac:spMkLst>
        </pc:spChg>
        <pc:spChg chg="mod">
          <ac:chgData name="Pham Duy Anh, Pham Duy Anh" userId="S::phamduyd@dickinson.edu::122caea7-5979-4556-ae05-a0ff0f52d510" providerId="AD" clId="Web-{D084D468-434C-B1CF-A373-32649CA24ECD}" dt="2025-05-05T04:41:18.207" v="176" actId="20577"/>
          <ac:spMkLst>
            <pc:docMk/>
            <pc:sldMk cId="4020825987" sldId="268"/>
            <ac:spMk id="43" creationId="{8A4871C6-89B5-2FEE-B38C-AAD51227B5E9}"/>
          </ac:spMkLst>
        </pc:spChg>
        <pc:spChg chg="mod">
          <ac:chgData name="Pham Duy Anh, Pham Duy Anh" userId="S::phamduyd@dickinson.edu::122caea7-5979-4556-ae05-a0ff0f52d510" providerId="AD" clId="Web-{D084D468-434C-B1CF-A373-32649CA24ECD}" dt="2025-05-05T04:41:20.614" v="178" actId="20577"/>
          <ac:spMkLst>
            <pc:docMk/>
            <pc:sldMk cId="4020825987" sldId="268"/>
            <ac:spMk id="46" creationId="{BCE49C2B-1A56-9DB1-B7EA-7FC2F6FAA21D}"/>
          </ac:spMkLst>
        </pc:spChg>
        <pc:grpChg chg="add mod">
          <ac:chgData name="Pham Duy Anh, Pham Duy Anh" userId="S::phamduyd@dickinson.edu::122caea7-5979-4556-ae05-a0ff0f52d510" providerId="AD" clId="Web-{D084D468-434C-B1CF-A373-32649CA24ECD}" dt="2025-05-05T04:41:44.896" v="183" actId="1076"/>
          <ac:grpSpMkLst>
            <pc:docMk/>
            <pc:sldMk cId="4020825987" sldId="268"/>
            <ac:grpSpMk id="4" creationId="{E2CC3E0C-D368-8717-E792-ED3C47789AE8}"/>
          </ac:grpSpMkLst>
        </pc:grpChg>
        <pc:grpChg chg="del mod">
          <ac:chgData name="Pham Duy Anh, Pham Duy Anh" userId="S::phamduyd@dickinson.edu::122caea7-5979-4556-ae05-a0ff0f52d510" providerId="AD" clId="Web-{D084D468-434C-B1CF-A373-32649CA24ECD}" dt="2025-05-05T04:40:17.143" v="153"/>
          <ac:grpSpMkLst>
            <pc:docMk/>
            <pc:sldMk cId="4020825987" sldId="268"/>
            <ac:grpSpMk id="9" creationId="{BC5B4DE6-792F-8958-1561-87536EB998DE}"/>
          </ac:grpSpMkLst>
        </pc:grpChg>
        <pc:grpChg chg="mod">
          <ac:chgData name="Pham Duy Anh, Pham Duy Anh" userId="S::phamduyd@dickinson.edu::122caea7-5979-4556-ae05-a0ff0f52d510" providerId="AD" clId="Web-{D084D468-434C-B1CF-A373-32649CA24ECD}" dt="2025-05-05T04:41:39.255" v="179" actId="1076"/>
          <ac:grpSpMkLst>
            <pc:docMk/>
            <pc:sldMk cId="4020825987" sldId="268"/>
            <ac:grpSpMk id="14" creationId="{DE0355CE-CFBB-AC58-802A-0B3F9E085362}"/>
          </ac:grpSpMkLst>
        </pc:grpChg>
        <pc:grpChg chg="del mod">
          <ac:chgData name="Pham Duy Anh, Pham Duy Anh" userId="S::phamduyd@dickinson.edu::122caea7-5979-4556-ae05-a0ff0f52d510" providerId="AD" clId="Web-{D084D468-434C-B1CF-A373-32649CA24ECD}" dt="2025-05-05T04:40:13.689" v="149"/>
          <ac:grpSpMkLst>
            <pc:docMk/>
            <pc:sldMk cId="4020825987" sldId="268"/>
            <ac:grpSpMk id="18" creationId="{9E852E93-8775-7D4B-A2FD-8F95F0F33E92}"/>
          </ac:grpSpMkLst>
        </pc:grpChg>
        <pc:grpChg chg="del mod">
          <ac:chgData name="Pham Duy Anh, Pham Duy Anh" userId="S::phamduyd@dickinson.edu::122caea7-5979-4556-ae05-a0ff0f52d510" providerId="AD" clId="Web-{D084D468-434C-B1CF-A373-32649CA24ECD}" dt="2025-05-05T04:40:17.143" v="152"/>
          <ac:grpSpMkLst>
            <pc:docMk/>
            <pc:sldMk cId="4020825987" sldId="268"/>
            <ac:grpSpMk id="19" creationId="{B9B98D9F-08CA-7885-1AA3-62E36D176ECF}"/>
          </ac:grpSpMkLst>
        </pc:grpChg>
        <pc:grpChg chg="del mod">
          <ac:chgData name="Pham Duy Anh, Pham Duy Anh" userId="S::phamduyd@dickinson.edu::122caea7-5979-4556-ae05-a0ff0f52d510" providerId="AD" clId="Web-{D084D468-434C-B1CF-A373-32649CA24ECD}" dt="2025-05-05T04:40:17.143" v="151"/>
          <ac:grpSpMkLst>
            <pc:docMk/>
            <pc:sldMk cId="4020825987" sldId="268"/>
            <ac:grpSpMk id="25" creationId="{00ED3DBB-F261-5DCA-AD23-93DC6B8B0BB7}"/>
          </ac:grpSpMkLst>
        </pc:grpChg>
        <pc:grpChg chg="del mod">
          <ac:chgData name="Pham Duy Anh, Pham Duy Anh" userId="S::phamduyd@dickinson.edu::122caea7-5979-4556-ae05-a0ff0f52d510" providerId="AD" clId="Web-{D084D468-434C-B1CF-A373-32649CA24ECD}" dt="2025-05-05T04:40:17.143" v="150"/>
          <ac:grpSpMkLst>
            <pc:docMk/>
            <pc:sldMk cId="4020825987" sldId="268"/>
            <ac:grpSpMk id="28" creationId="{3446893A-54DD-0A3B-1315-9549935432D2}"/>
          </ac:grpSpMkLst>
        </pc:grpChg>
        <pc:grpChg chg="add mod">
          <ac:chgData name="Pham Duy Anh, Pham Duy Anh" userId="S::phamduyd@dickinson.edu::122caea7-5979-4556-ae05-a0ff0f52d510" providerId="AD" clId="Web-{D084D468-434C-B1CF-A373-32649CA24ECD}" dt="2025-05-05T04:41:44.911" v="184" actId="1076"/>
          <ac:grpSpMkLst>
            <pc:docMk/>
            <pc:sldMk cId="4020825987" sldId="268"/>
            <ac:grpSpMk id="35" creationId="{84C2CD9C-4D95-ED75-FA73-E45AD03AABB5}"/>
          </ac:grpSpMkLst>
        </pc:grpChg>
        <pc:grpChg chg="add mod">
          <ac:chgData name="Pham Duy Anh, Pham Duy Anh" userId="S::phamduyd@dickinson.edu::122caea7-5979-4556-ae05-a0ff0f52d510" providerId="AD" clId="Web-{D084D468-434C-B1CF-A373-32649CA24ECD}" dt="2025-05-05T04:41:44.943" v="185" actId="1076"/>
          <ac:grpSpMkLst>
            <pc:docMk/>
            <pc:sldMk cId="4020825987" sldId="268"/>
            <ac:grpSpMk id="38" creationId="{414EE493-10D7-6827-C13E-E6AB0E5FA5C0}"/>
          </ac:grpSpMkLst>
        </pc:grpChg>
        <pc:grpChg chg="add mod">
          <ac:chgData name="Pham Duy Anh, Pham Duy Anh" userId="S::phamduyd@dickinson.edu::122caea7-5979-4556-ae05-a0ff0f52d510" providerId="AD" clId="Web-{D084D468-434C-B1CF-A373-32649CA24ECD}" dt="2025-05-05T04:41:39.333" v="182" actId="1076"/>
          <ac:grpSpMkLst>
            <pc:docMk/>
            <pc:sldMk cId="4020825987" sldId="268"/>
            <ac:grpSpMk id="41" creationId="{13A85C28-8B47-A707-82B7-697160C3A1D2}"/>
          </ac:grpSpMkLst>
        </pc:grpChg>
        <pc:grpChg chg="add mod">
          <ac:chgData name="Pham Duy Anh, Pham Duy Anh" userId="S::phamduyd@dickinson.edu::122caea7-5979-4556-ae05-a0ff0f52d510" providerId="AD" clId="Web-{D084D468-434C-B1CF-A373-32649CA24ECD}" dt="2025-05-05T04:41:44.958" v="186" actId="1076"/>
          <ac:grpSpMkLst>
            <pc:docMk/>
            <pc:sldMk cId="4020825987" sldId="268"/>
            <ac:grpSpMk id="44" creationId="{329C8805-FE0C-1649-53C4-57313D3712AD}"/>
          </ac:grpSpMkLst>
        </pc:grpChg>
      </pc:sldChg>
      <pc:sldChg chg="modSp">
        <pc:chgData name="Pham Duy Anh, Pham Duy Anh" userId="S::phamduyd@dickinson.edu::122caea7-5979-4556-ae05-a0ff0f52d510" providerId="AD" clId="Web-{D084D468-434C-B1CF-A373-32649CA24ECD}" dt="2025-05-05T04:25:30.361" v="69" actId="1076"/>
        <pc:sldMkLst>
          <pc:docMk/>
          <pc:sldMk cId="3422976296" sldId="269"/>
        </pc:sldMkLst>
        <pc:spChg chg="mod">
          <ac:chgData name="Pham Duy Anh, Pham Duy Anh" userId="S::phamduyd@dickinson.edu::122caea7-5979-4556-ae05-a0ff0f52d510" providerId="AD" clId="Web-{D084D468-434C-B1CF-A373-32649CA24ECD}" dt="2025-05-05T04:25:30.361" v="69" actId="1076"/>
          <ac:spMkLst>
            <pc:docMk/>
            <pc:sldMk cId="3422976296" sldId="269"/>
            <ac:spMk id="9" creationId="{FCBC44C1-C99F-B884-0D3B-AF0A88C6C6EB}"/>
          </ac:spMkLst>
        </pc:spChg>
      </pc:sldChg>
      <pc:sldChg chg="addSp delSp modSp">
        <pc:chgData name="Pham Duy Anh, Pham Duy Anh" userId="S::phamduyd@dickinson.edu::122caea7-5979-4556-ae05-a0ff0f52d510" providerId="AD" clId="Web-{D084D468-434C-B1CF-A373-32649CA24ECD}" dt="2025-05-05T04:34:39.209" v="127" actId="1076"/>
        <pc:sldMkLst>
          <pc:docMk/>
          <pc:sldMk cId="3272244077" sldId="270"/>
        </pc:sldMkLst>
        <pc:spChg chg="mod">
          <ac:chgData name="Pham Duy Anh, Pham Duy Anh" userId="S::phamduyd@dickinson.edu::122caea7-5979-4556-ae05-a0ff0f52d510" providerId="AD" clId="Web-{D084D468-434C-B1CF-A373-32649CA24ECD}" dt="2025-05-05T04:33:04.143" v="120" actId="1076"/>
          <ac:spMkLst>
            <pc:docMk/>
            <pc:sldMk cId="3272244077" sldId="270"/>
            <ac:spMk id="8" creationId="{90B3508A-EE4D-FF2A-2C26-9E7294F36765}"/>
          </ac:spMkLst>
        </pc:spChg>
        <pc:spChg chg="mod">
          <ac:chgData name="Pham Duy Anh, Pham Duy Anh" userId="S::phamduyd@dickinson.edu::122caea7-5979-4556-ae05-a0ff0f52d510" providerId="AD" clId="Web-{D084D468-434C-B1CF-A373-32649CA24ECD}" dt="2025-05-05T04:32:58.112" v="119" actId="1076"/>
          <ac:spMkLst>
            <pc:docMk/>
            <pc:sldMk cId="3272244077" sldId="270"/>
            <ac:spMk id="9" creationId="{FCBC44C1-C99F-B884-0D3B-AF0A88C6C6EB}"/>
          </ac:spMkLst>
        </pc:spChg>
        <pc:spChg chg="mod">
          <ac:chgData name="Pham Duy Anh, Pham Duy Anh" userId="S::phamduyd@dickinson.edu::122caea7-5979-4556-ae05-a0ff0f52d510" providerId="AD" clId="Web-{D084D468-434C-B1CF-A373-32649CA24ECD}" dt="2025-05-05T04:32:29.407" v="107" actId="1076"/>
          <ac:spMkLst>
            <pc:docMk/>
            <pc:sldMk cId="3272244077" sldId="270"/>
            <ac:spMk id="20" creationId="{6403CC2C-F5B7-7EBF-0C80-460A2034B85C}"/>
          </ac:spMkLst>
        </pc:spChg>
        <pc:spChg chg="mod">
          <ac:chgData name="Pham Duy Anh, Pham Duy Anh" userId="S::phamduyd@dickinson.edu::122caea7-5979-4556-ae05-a0ff0f52d510" providerId="AD" clId="Web-{D084D468-434C-B1CF-A373-32649CA24ECD}" dt="2025-05-05T04:16:49.405" v="24" actId="1076"/>
          <ac:spMkLst>
            <pc:docMk/>
            <pc:sldMk cId="3272244077" sldId="270"/>
            <ac:spMk id="31" creationId="{658FB8A2-0A5D-FD06-1004-C36375F20CBF}"/>
          </ac:spMkLst>
        </pc:spChg>
        <pc:spChg chg="add mod">
          <ac:chgData name="Pham Duy Anh, Pham Duy Anh" userId="S::phamduyd@dickinson.edu::122caea7-5979-4556-ae05-a0ff0f52d510" providerId="AD" clId="Web-{D084D468-434C-B1CF-A373-32649CA24ECD}" dt="2025-05-05T04:16:42.170" v="23" actId="1076"/>
          <ac:spMkLst>
            <pc:docMk/>
            <pc:sldMk cId="3272244077" sldId="270"/>
            <ac:spMk id="37" creationId="{2BDB71A7-9BC4-4CAB-3D46-E6C3118CD280}"/>
          </ac:spMkLst>
        </pc:spChg>
        <pc:grpChg chg="del">
          <ac:chgData name="Pham Duy Anh, Pham Duy Anh" userId="S::phamduyd@dickinson.edu::122caea7-5979-4556-ae05-a0ff0f52d510" providerId="AD" clId="Web-{D084D468-434C-B1CF-A373-32649CA24ECD}" dt="2025-05-05T04:15:44.950" v="2"/>
          <ac:grpSpMkLst>
            <pc:docMk/>
            <pc:sldMk cId="3272244077" sldId="270"/>
            <ac:grpSpMk id="4" creationId="{9CEEF232-0057-1FD8-BD8E-5D803D07B194}"/>
          </ac:grpSpMkLst>
        </pc:grpChg>
        <pc:grpChg chg="mod">
          <ac:chgData name="Pham Duy Anh, Pham Duy Anh" userId="S::phamduyd@dickinson.edu::122caea7-5979-4556-ae05-a0ff0f52d510" providerId="AD" clId="Web-{D084D468-434C-B1CF-A373-32649CA24ECD}" dt="2025-05-05T04:34:26.677" v="125" actId="1076"/>
          <ac:grpSpMkLst>
            <pc:docMk/>
            <pc:sldMk cId="3272244077" sldId="270"/>
            <ac:grpSpMk id="7" creationId="{BE771593-4A7B-0264-C803-7723DB79B76A}"/>
          </ac:grpSpMkLst>
        </pc:grpChg>
        <pc:grpChg chg="add mod">
          <ac:chgData name="Pham Duy Anh, Pham Duy Anh" userId="S::phamduyd@dickinson.edu::122caea7-5979-4556-ae05-a0ff0f52d510" providerId="AD" clId="Web-{D084D468-434C-B1CF-A373-32649CA24ECD}" dt="2025-05-05T04:15:59.560" v="4" actId="1076"/>
          <ac:grpSpMkLst>
            <pc:docMk/>
            <pc:sldMk cId="3272244077" sldId="270"/>
            <ac:grpSpMk id="18" creationId="{73034DCC-E649-97D8-1536-660BDB5EE190}"/>
          </ac:grpSpMkLst>
        </pc:grpChg>
        <pc:grpChg chg="mod">
          <ac:chgData name="Pham Duy Anh, Pham Duy Anh" userId="S::phamduyd@dickinson.edu::122caea7-5979-4556-ae05-a0ff0f52d510" providerId="AD" clId="Web-{D084D468-434C-B1CF-A373-32649CA24ECD}" dt="2025-05-05T04:34:39.209" v="127" actId="1076"/>
          <ac:grpSpMkLst>
            <pc:docMk/>
            <pc:sldMk cId="3272244077" sldId="270"/>
            <ac:grpSpMk id="22" creationId="{FC9A9D9F-A1FD-333C-FA99-B0A937F0C114}"/>
          </ac:grpSpMkLst>
        </pc:grpChg>
        <pc:grpChg chg="mod">
          <ac:chgData name="Pham Duy Anh, Pham Duy Anh" userId="S::phamduyd@dickinson.edu::122caea7-5979-4556-ae05-a0ff0f52d510" providerId="AD" clId="Web-{D084D468-434C-B1CF-A373-32649CA24ECD}" dt="2025-05-05T04:34:33.193" v="126" actId="1076"/>
          <ac:grpSpMkLst>
            <pc:docMk/>
            <pc:sldMk cId="3272244077" sldId="270"/>
            <ac:grpSpMk id="38" creationId="{11AB212A-F49F-5F05-0B8C-D1F69E420C5D}"/>
          </ac:grpSpMkLst>
        </pc:grpChg>
      </pc:sldChg>
      <pc:sldChg chg="modSp del">
        <pc:chgData name="Pham Duy Anh, Pham Duy Anh" userId="S::phamduyd@dickinson.edu::122caea7-5979-4556-ae05-a0ff0f52d510" providerId="AD" clId="Web-{D084D468-434C-B1CF-A373-32649CA24ECD}" dt="2025-05-05T04:24:41.407" v="66"/>
        <pc:sldMkLst>
          <pc:docMk/>
          <pc:sldMk cId="1144905193" sldId="288"/>
        </pc:sldMkLst>
        <pc:spChg chg="mod">
          <ac:chgData name="Pham Duy Anh, Pham Duy Anh" userId="S::phamduyd@dickinson.edu::122caea7-5979-4556-ae05-a0ff0f52d510" providerId="AD" clId="Web-{D084D468-434C-B1CF-A373-32649CA24ECD}" dt="2025-05-05T04:24:34.750" v="63" actId="20577"/>
          <ac:spMkLst>
            <pc:docMk/>
            <pc:sldMk cId="1144905193" sldId="288"/>
            <ac:spMk id="34" creationId="{FC893A62-11F1-AE9E-9B1B-2483318B7F5C}"/>
          </ac:spMkLst>
        </pc:spChg>
      </pc:sldChg>
    </pc:docChg>
  </pc:docChgLst>
  <pc:docChgLst>
    <pc:chgData name="Pham, Hannie" userId="S::phamha@dickinson.edu::e013f0bf-2da2-48bb-b9fb-4309ec667a8e" providerId="AD" clId="Web-{1944B452-02FC-2B44-B53F-A2E8BBF31E5B}"/>
    <pc:docChg chg="addSld delSld modSld sldOrd">
      <pc:chgData name="Pham, Hannie" userId="S::phamha@dickinson.edu::e013f0bf-2da2-48bb-b9fb-4309ec667a8e" providerId="AD" clId="Web-{1944B452-02FC-2B44-B53F-A2E8BBF31E5B}" dt="2025-04-30T02:46:54.817" v="834"/>
      <pc:docMkLst>
        <pc:docMk/>
      </pc:docMkLst>
      <pc:sldChg chg="addSp delSp modSp">
        <pc:chgData name="Pham, Hannie" userId="S::phamha@dickinson.edu::e013f0bf-2da2-48bb-b9fb-4309ec667a8e" providerId="AD" clId="Web-{1944B452-02FC-2B44-B53F-A2E8BBF31E5B}" dt="2025-04-29T20:46:01.152" v="406" actId="1076"/>
        <pc:sldMkLst>
          <pc:docMk/>
          <pc:sldMk cId="743053777" sldId="257"/>
        </pc:sldMkLst>
        <pc:spChg chg="add del mod">
          <ac:chgData name="Pham, Hannie" userId="S::phamha@dickinson.edu::e013f0bf-2da2-48bb-b9fb-4309ec667a8e" providerId="AD" clId="Web-{1944B452-02FC-2B44-B53F-A2E8BBF31E5B}" dt="2025-04-29T20:10:45.973" v="71"/>
          <ac:spMkLst>
            <pc:docMk/>
            <pc:sldMk cId="743053777" sldId="257"/>
            <ac:spMk id="3" creationId="{7B7D4C82-6331-2A89-FBF6-EF52AEF78EC4}"/>
          </ac:spMkLst>
        </pc:spChg>
        <pc:spChg chg="add del mod">
          <ac:chgData name="Pham, Hannie" userId="S::phamha@dickinson.edu::e013f0bf-2da2-48bb-b9fb-4309ec667a8e" providerId="AD" clId="Web-{1944B452-02FC-2B44-B53F-A2E8BBF31E5B}" dt="2025-04-29T20:43:01.535" v="373"/>
          <ac:spMkLst>
            <pc:docMk/>
            <pc:sldMk cId="743053777" sldId="257"/>
            <ac:spMk id="4" creationId="{049867A3-E00A-7021-B4D8-5B4CC2DF715B}"/>
          </ac:spMkLst>
        </pc:spChg>
        <pc:spChg chg="del mod">
          <ac:chgData name="Pham, Hannie" userId="S::phamha@dickinson.edu::e013f0bf-2da2-48bb-b9fb-4309ec667a8e" providerId="AD" clId="Web-{1944B452-02FC-2B44-B53F-A2E8BBF31E5B}" dt="2025-04-29T20:09:54.003" v="58"/>
          <ac:spMkLst>
            <pc:docMk/>
            <pc:sldMk cId="743053777" sldId="257"/>
            <ac:spMk id="6" creationId="{2E6B6300-B815-D6D7-0B82-B1BC08AA2244}"/>
          </ac:spMkLst>
        </pc:spChg>
        <pc:spChg chg="add mod">
          <ac:chgData name="Pham, Hannie" userId="S::phamha@dickinson.edu::e013f0bf-2da2-48bb-b9fb-4309ec667a8e" providerId="AD" clId="Web-{1944B452-02FC-2B44-B53F-A2E8BBF31E5B}" dt="2025-04-29T20:46:01.152" v="406" actId="1076"/>
          <ac:spMkLst>
            <pc:docMk/>
            <pc:sldMk cId="743053777" sldId="257"/>
            <ac:spMk id="8" creationId="{AF1B1BE2-2D2D-650A-8544-85E14966A237}"/>
          </ac:spMkLst>
        </pc:spChg>
        <pc:spChg chg="mod">
          <ac:chgData name="Pham, Hannie" userId="S::phamha@dickinson.edu::e013f0bf-2da2-48bb-b9fb-4309ec667a8e" providerId="AD" clId="Web-{1944B452-02FC-2B44-B53F-A2E8BBF31E5B}" dt="2025-04-29T20:39:57.262" v="361" actId="1076"/>
          <ac:spMkLst>
            <pc:docMk/>
            <pc:sldMk cId="743053777" sldId="257"/>
            <ac:spMk id="11" creationId="{CDC1E0EA-DB4E-E0D2-5ED3-3250383A4019}"/>
          </ac:spMkLst>
        </pc:spChg>
        <pc:spChg chg="mod">
          <ac:chgData name="Pham, Hannie" userId="S::phamha@dickinson.edu::e013f0bf-2da2-48bb-b9fb-4309ec667a8e" providerId="AD" clId="Web-{1944B452-02FC-2B44-B53F-A2E8BBF31E5B}" dt="2025-04-29T20:40:02.450" v="362" actId="1076"/>
          <ac:spMkLst>
            <pc:docMk/>
            <pc:sldMk cId="743053777" sldId="257"/>
            <ac:spMk id="12" creationId="{00F46D07-4060-346B-6D28-E997385F9F72}"/>
          </ac:spMkLst>
        </pc:spChg>
        <pc:grpChg chg="mod">
          <ac:chgData name="Pham, Hannie" userId="S::phamha@dickinson.edu::e013f0bf-2da2-48bb-b9fb-4309ec667a8e" providerId="AD" clId="Web-{1944B452-02FC-2B44-B53F-A2E8BBF31E5B}" dt="2025-04-29T20:40:06.169" v="363" actId="1076"/>
          <ac:grpSpMkLst>
            <pc:docMk/>
            <pc:sldMk cId="743053777" sldId="257"/>
            <ac:grpSpMk id="2" creationId="{1C941232-6AF7-320F-B48B-0560EF8ED41C}"/>
          </ac:grpSpMkLst>
        </pc:grpChg>
      </pc:sldChg>
      <pc:sldChg chg="addSp delSp modSp">
        <pc:chgData name="Pham, Hannie" userId="S::phamha@dickinson.edu::e013f0bf-2da2-48bb-b9fb-4309ec667a8e" providerId="AD" clId="Web-{1944B452-02FC-2B44-B53F-A2E8BBF31E5B}" dt="2025-04-29T20:07:24.043" v="37" actId="14100"/>
        <pc:sldMkLst>
          <pc:docMk/>
          <pc:sldMk cId="3941213105" sldId="259"/>
        </pc:sldMkLst>
        <pc:spChg chg="add mod">
          <ac:chgData name="Pham, Hannie" userId="S::phamha@dickinson.edu::e013f0bf-2da2-48bb-b9fb-4309ec667a8e" providerId="AD" clId="Web-{1944B452-02FC-2B44-B53F-A2E8BBF31E5B}" dt="2025-04-29T20:07:12.012" v="36"/>
          <ac:spMkLst>
            <pc:docMk/>
            <pc:sldMk cId="3941213105" sldId="259"/>
            <ac:spMk id="4" creationId="{D9594871-ADC1-2199-5DE7-41410CD29FAC}"/>
          </ac:spMkLst>
        </pc:spChg>
        <pc:spChg chg="add del">
          <ac:chgData name="Pham, Hannie" userId="S::phamha@dickinson.edu::e013f0bf-2da2-48bb-b9fb-4309ec667a8e" providerId="AD" clId="Web-{1944B452-02FC-2B44-B53F-A2E8BBF31E5B}" dt="2025-04-29T20:06:01.150" v="23"/>
          <ac:spMkLst>
            <pc:docMk/>
            <pc:sldMk cId="3941213105" sldId="259"/>
            <ac:spMk id="6" creationId="{84057DF8-3074-F75B-B167-60656DD1A07D}"/>
          </ac:spMkLst>
        </pc:spChg>
        <pc:spChg chg="mod">
          <ac:chgData name="Pham, Hannie" userId="S::phamha@dickinson.edu::e013f0bf-2da2-48bb-b9fb-4309ec667a8e" providerId="AD" clId="Web-{1944B452-02FC-2B44-B53F-A2E8BBF31E5B}" dt="2025-04-29T20:04:45.584" v="2" actId="20577"/>
          <ac:spMkLst>
            <pc:docMk/>
            <pc:sldMk cId="3941213105" sldId="259"/>
            <ac:spMk id="12" creationId="{00F46D07-4060-346B-6D28-E997385F9F72}"/>
          </ac:spMkLst>
        </pc:spChg>
        <pc:picChg chg="mod">
          <ac:chgData name="Pham, Hannie" userId="S::phamha@dickinson.edu::e013f0bf-2da2-48bb-b9fb-4309ec667a8e" providerId="AD" clId="Web-{1944B452-02FC-2B44-B53F-A2E8BBF31E5B}" dt="2025-04-29T20:07:24.043" v="37" actId="14100"/>
          <ac:picMkLst>
            <pc:docMk/>
            <pc:sldMk cId="3941213105" sldId="259"/>
            <ac:picMk id="5" creationId="{843681BE-0229-1362-B2AA-82FA5883BC1B}"/>
          </ac:picMkLst>
        </pc:picChg>
      </pc:sldChg>
      <pc:sldChg chg="addSp delSp modSp">
        <pc:chgData name="Pham, Hannie" userId="S::phamha@dickinson.edu::e013f0bf-2da2-48bb-b9fb-4309ec667a8e" providerId="AD" clId="Web-{1944B452-02FC-2B44-B53F-A2E8BBF31E5B}" dt="2025-04-29T21:01:28.361" v="500"/>
        <pc:sldMkLst>
          <pc:docMk/>
          <pc:sldMk cId="1166791975" sldId="261"/>
        </pc:sldMkLst>
        <pc:picChg chg="add del mod">
          <ac:chgData name="Pham, Hannie" userId="S::phamha@dickinson.edu::e013f0bf-2da2-48bb-b9fb-4309ec667a8e" providerId="AD" clId="Web-{1944B452-02FC-2B44-B53F-A2E8BBF31E5B}" dt="2025-04-29T21:01:28.361" v="500"/>
          <ac:picMkLst>
            <pc:docMk/>
            <pc:sldMk cId="1166791975" sldId="261"/>
            <ac:picMk id="4" creationId="{75350642-72DC-855C-D38B-0F9E8E44DE1B}"/>
          </ac:picMkLst>
        </pc:picChg>
      </pc:sldChg>
      <pc:sldChg chg="ord">
        <pc:chgData name="Pham, Hannie" userId="S::phamha@dickinson.edu::e013f0bf-2da2-48bb-b9fb-4309ec667a8e" providerId="AD" clId="Web-{1944B452-02FC-2B44-B53F-A2E8BBF31E5B}" dt="2025-04-29T20:10:36.582" v="70"/>
        <pc:sldMkLst>
          <pc:docMk/>
          <pc:sldMk cId="3788003563" sldId="266"/>
        </pc:sldMkLst>
      </pc:sldChg>
      <pc:sldChg chg="addSp delSp modSp ord">
        <pc:chgData name="Pham, Hannie" userId="S::phamha@dickinson.edu::e013f0bf-2da2-48bb-b9fb-4309ec667a8e" providerId="AD" clId="Web-{1944B452-02FC-2B44-B53F-A2E8BBF31E5B}" dt="2025-04-29T20:31:24.148" v="351" actId="20577"/>
        <pc:sldMkLst>
          <pc:docMk/>
          <pc:sldMk cId="4020825987" sldId="268"/>
        </pc:sldMkLst>
        <pc:spChg chg="del">
          <ac:chgData name="Pham, Hannie" userId="S::phamha@dickinson.edu::e013f0bf-2da2-48bb-b9fb-4309ec667a8e" providerId="AD" clId="Web-{1944B452-02FC-2B44-B53F-A2E8BBF31E5B}" dt="2025-04-29T20:19:40.167" v="204"/>
          <ac:spMkLst>
            <pc:docMk/>
            <pc:sldMk cId="4020825987" sldId="268"/>
            <ac:spMk id="4" creationId="{C027BFCA-F3C5-0360-B6E2-FA065DD34C0F}"/>
          </ac:spMkLst>
        </pc:spChg>
        <pc:spChg chg="mod">
          <ac:chgData name="Pham, Hannie" userId="S::phamha@dickinson.edu::e013f0bf-2da2-48bb-b9fb-4309ec667a8e" providerId="AD" clId="Web-{1944B452-02FC-2B44-B53F-A2E8BBF31E5B}" dt="2025-04-29T20:22:20.845" v="247" actId="1076"/>
          <ac:spMkLst>
            <pc:docMk/>
            <pc:sldMk cId="4020825987" sldId="268"/>
            <ac:spMk id="5" creationId="{D883B7D0-9363-2A90-CFDB-540E204165F4}"/>
          </ac:spMkLst>
        </pc:spChg>
        <pc:spChg chg="mod">
          <ac:chgData name="Pham, Hannie" userId="S::phamha@dickinson.edu::e013f0bf-2da2-48bb-b9fb-4309ec667a8e" providerId="AD" clId="Web-{1944B452-02FC-2B44-B53F-A2E8BBF31E5B}" dt="2025-04-29T20:17:15.223" v="164" actId="1076"/>
          <ac:spMkLst>
            <pc:docMk/>
            <pc:sldMk cId="4020825987" sldId="268"/>
            <ac:spMk id="6" creationId="{EEAD5EBD-8F3F-8A4C-D872-5BA9695A91DC}"/>
          </ac:spMkLst>
        </pc:spChg>
        <pc:spChg chg="mod">
          <ac:chgData name="Pham, Hannie" userId="S::phamha@dickinson.edu::e013f0bf-2da2-48bb-b9fb-4309ec667a8e" providerId="AD" clId="Web-{1944B452-02FC-2B44-B53F-A2E8BBF31E5B}" dt="2025-04-29T20:17:41.490" v="170" actId="1076"/>
          <ac:spMkLst>
            <pc:docMk/>
            <pc:sldMk cId="4020825987" sldId="268"/>
            <ac:spMk id="7" creationId="{24DB24AA-26A6-EC4B-31A0-E6DAE22CDACB}"/>
          </ac:spMkLst>
        </pc:spChg>
        <pc:spChg chg="mod">
          <ac:chgData name="Pham, Hannie" userId="S::phamha@dickinson.edu::e013f0bf-2da2-48bb-b9fb-4309ec667a8e" providerId="AD" clId="Web-{1944B452-02FC-2B44-B53F-A2E8BBF31E5B}" dt="2025-04-29T20:17:56.663" v="173" actId="1076"/>
          <ac:spMkLst>
            <pc:docMk/>
            <pc:sldMk cId="4020825987" sldId="268"/>
            <ac:spMk id="8" creationId="{5D32B9A2-6883-687B-3B0B-88E79A0FFA4C}"/>
          </ac:spMkLst>
        </pc:spChg>
        <pc:spChg chg="add mod">
          <ac:chgData name="Pham, Hannie" userId="S::phamha@dickinson.edu::e013f0bf-2da2-48bb-b9fb-4309ec667a8e" providerId="AD" clId="Web-{1944B452-02FC-2B44-B53F-A2E8BBF31E5B}" dt="2025-04-29T20:22:42.955" v="251" actId="1076"/>
          <ac:spMkLst>
            <pc:docMk/>
            <pc:sldMk cId="4020825987" sldId="268"/>
            <ac:spMk id="10" creationId="{03E07DBC-CEC1-7198-D574-3638324D10DF}"/>
          </ac:spMkLst>
        </pc:spChg>
        <pc:spChg chg="mod">
          <ac:chgData name="Pham, Hannie" userId="S::phamha@dickinson.edu::e013f0bf-2da2-48bb-b9fb-4309ec667a8e" providerId="AD" clId="Web-{1944B452-02FC-2B44-B53F-A2E8BBF31E5B}" dt="2025-04-29T20:31:24.148" v="351" actId="20577"/>
          <ac:spMkLst>
            <pc:docMk/>
            <pc:sldMk cId="4020825987" sldId="268"/>
            <ac:spMk id="12" creationId="{00F46D07-4060-346B-6D28-E997385F9F72}"/>
          </ac:spMkLst>
        </pc:spChg>
        <pc:spChg chg="del mod">
          <ac:chgData name="Pham, Hannie" userId="S::phamha@dickinson.edu::e013f0bf-2da2-48bb-b9fb-4309ec667a8e" providerId="AD" clId="Web-{1944B452-02FC-2B44-B53F-A2E8BBF31E5B}" dt="2025-04-29T20:11:26.522" v="83"/>
          <ac:spMkLst>
            <pc:docMk/>
            <pc:sldMk cId="4020825987" sldId="268"/>
            <ac:spMk id="20" creationId="{A6931713-A3CF-AD54-CA9A-98F69E1C0143}"/>
          </ac:spMkLst>
        </pc:spChg>
        <pc:spChg chg="mod">
          <ac:chgData name="Pham, Hannie" userId="S::phamha@dickinson.edu::e013f0bf-2da2-48bb-b9fb-4309ec667a8e" providerId="AD" clId="Web-{1944B452-02FC-2B44-B53F-A2E8BBF31E5B}" dt="2025-04-29T20:22:33.377" v="249" actId="1076"/>
          <ac:spMkLst>
            <pc:docMk/>
            <pc:sldMk cId="4020825987" sldId="268"/>
            <ac:spMk id="21" creationId="{FC267E50-894D-FC83-13CE-3C582F08B673}"/>
          </ac:spMkLst>
        </pc:spChg>
        <pc:spChg chg="mod">
          <ac:chgData name="Pham, Hannie" userId="S::phamha@dickinson.edu::e013f0bf-2da2-48bb-b9fb-4309ec667a8e" providerId="AD" clId="Web-{1944B452-02FC-2B44-B53F-A2E8BBF31E5B}" dt="2025-04-29T20:19:13.884" v="193" actId="20577"/>
          <ac:spMkLst>
            <pc:docMk/>
            <pc:sldMk cId="4020825987" sldId="268"/>
            <ac:spMk id="24" creationId="{0D67883D-17B5-BCED-303C-63A60C2671C6}"/>
          </ac:spMkLst>
        </pc:spChg>
        <pc:spChg chg="mod">
          <ac:chgData name="Pham, Hannie" userId="S::phamha@dickinson.edu::e013f0bf-2da2-48bb-b9fb-4309ec667a8e" providerId="AD" clId="Web-{1944B452-02FC-2B44-B53F-A2E8BBF31E5B}" dt="2025-04-29T20:19:34.776" v="200" actId="20577"/>
          <ac:spMkLst>
            <pc:docMk/>
            <pc:sldMk cId="4020825987" sldId="268"/>
            <ac:spMk id="27" creationId="{2E95ADC8-B2B6-CD53-B286-1281A88BDF16}"/>
          </ac:spMkLst>
        </pc:spChg>
        <pc:spChg chg="mod">
          <ac:chgData name="Pham, Hannie" userId="S::phamha@dickinson.edu::e013f0bf-2da2-48bb-b9fb-4309ec667a8e" providerId="AD" clId="Web-{1944B452-02FC-2B44-B53F-A2E8BBF31E5B}" dt="2025-04-29T20:19:36.604" v="203" actId="20577"/>
          <ac:spMkLst>
            <pc:docMk/>
            <pc:sldMk cId="4020825987" sldId="268"/>
            <ac:spMk id="30" creationId="{F803549C-E46A-A76D-4BA0-FCBCA4A47863}"/>
          </ac:spMkLst>
        </pc:spChg>
        <pc:spChg chg="add mod">
          <ac:chgData name="Pham, Hannie" userId="S::phamha@dickinson.edu::e013f0bf-2da2-48bb-b9fb-4309ec667a8e" providerId="AD" clId="Web-{1944B452-02FC-2B44-B53F-A2E8BBF31E5B}" dt="2025-04-29T20:21:50.125" v="240" actId="1076"/>
          <ac:spMkLst>
            <pc:docMk/>
            <pc:sldMk cId="4020825987" sldId="268"/>
            <ac:spMk id="31" creationId="{A8E74E3D-558B-FCCF-2D47-B8AECAA27D53}"/>
          </ac:spMkLst>
        </pc:spChg>
        <pc:spChg chg="add mod">
          <ac:chgData name="Pham, Hannie" userId="S::phamha@dickinson.edu::e013f0bf-2da2-48bb-b9fb-4309ec667a8e" providerId="AD" clId="Web-{1944B452-02FC-2B44-B53F-A2E8BBF31E5B}" dt="2025-04-29T20:22:11.595" v="245" actId="1076"/>
          <ac:spMkLst>
            <pc:docMk/>
            <pc:sldMk cId="4020825987" sldId="268"/>
            <ac:spMk id="32" creationId="{F4FF95FD-92FC-2053-5832-875B54BA2EB9}"/>
          </ac:spMkLst>
        </pc:spChg>
        <pc:spChg chg="add mod">
          <ac:chgData name="Pham, Hannie" userId="S::phamha@dickinson.edu::e013f0bf-2da2-48bb-b9fb-4309ec667a8e" providerId="AD" clId="Web-{1944B452-02FC-2B44-B53F-A2E8BBF31E5B}" dt="2025-04-29T20:22:04.735" v="243" actId="1076"/>
          <ac:spMkLst>
            <pc:docMk/>
            <pc:sldMk cId="4020825987" sldId="268"/>
            <ac:spMk id="33" creationId="{3BFA658E-8E03-935B-3D7B-F665E3F6FE2A}"/>
          </ac:spMkLst>
        </pc:spChg>
        <pc:grpChg chg="mod">
          <ac:chgData name="Pham, Hannie" userId="S::phamha@dickinson.edu::e013f0bf-2da2-48bb-b9fb-4309ec667a8e" providerId="AD" clId="Web-{1944B452-02FC-2B44-B53F-A2E8BBF31E5B}" dt="2025-04-29T20:22:14.595" v="246" actId="1076"/>
          <ac:grpSpMkLst>
            <pc:docMk/>
            <pc:sldMk cId="4020825987" sldId="268"/>
            <ac:grpSpMk id="9" creationId="{BC5B4DE6-792F-8958-1561-87536EB998DE}"/>
          </ac:grpSpMkLst>
        </pc:grpChg>
        <pc:grpChg chg="mod">
          <ac:chgData name="Pham, Hannie" userId="S::phamha@dickinson.edu::e013f0bf-2da2-48bb-b9fb-4309ec667a8e" providerId="AD" clId="Web-{1944B452-02FC-2B44-B53F-A2E8BBF31E5B}" dt="2025-04-29T20:22:48.159" v="252" actId="1076"/>
          <ac:grpSpMkLst>
            <pc:docMk/>
            <pc:sldMk cId="4020825987" sldId="268"/>
            <ac:grpSpMk id="14" creationId="{DE0355CE-CFBB-AC58-802A-0B3F9E085362}"/>
          </ac:grpSpMkLst>
        </pc:grpChg>
        <pc:grpChg chg="mod">
          <ac:chgData name="Pham, Hannie" userId="S::phamha@dickinson.edu::e013f0bf-2da2-48bb-b9fb-4309ec667a8e" providerId="AD" clId="Web-{1944B452-02FC-2B44-B53F-A2E8BBF31E5B}" dt="2025-04-29T20:22:40.033" v="250" actId="1076"/>
          <ac:grpSpMkLst>
            <pc:docMk/>
            <pc:sldMk cId="4020825987" sldId="268"/>
            <ac:grpSpMk id="18" creationId="{9E852E93-8775-7D4B-A2FD-8F95F0F33E92}"/>
          </ac:grpSpMkLst>
        </pc:grpChg>
        <pc:grpChg chg="add mod">
          <ac:chgData name="Pham, Hannie" userId="S::phamha@dickinson.edu::e013f0bf-2da2-48bb-b9fb-4309ec667a8e" providerId="AD" clId="Web-{1944B452-02FC-2B44-B53F-A2E8BBF31E5B}" dt="2025-04-29T20:22:08.204" v="244" actId="1076"/>
          <ac:grpSpMkLst>
            <pc:docMk/>
            <pc:sldMk cId="4020825987" sldId="268"/>
            <ac:grpSpMk id="19" creationId="{B9B98D9F-08CA-7885-1AA3-62E36D176ECF}"/>
          </ac:grpSpMkLst>
        </pc:grpChg>
        <pc:grpChg chg="add mod">
          <ac:chgData name="Pham, Hannie" userId="S::phamha@dickinson.edu::e013f0bf-2da2-48bb-b9fb-4309ec667a8e" providerId="AD" clId="Web-{1944B452-02FC-2B44-B53F-A2E8BBF31E5B}" dt="2025-04-29T20:21:56.328" v="241" actId="1076"/>
          <ac:grpSpMkLst>
            <pc:docMk/>
            <pc:sldMk cId="4020825987" sldId="268"/>
            <ac:grpSpMk id="25" creationId="{00ED3DBB-F261-5DCA-AD23-93DC6B8B0BB7}"/>
          </ac:grpSpMkLst>
        </pc:grpChg>
        <pc:grpChg chg="add mod">
          <ac:chgData name="Pham, Hannie" userId="S::phamha@dickinson.edu::e013f0bf-2da2-48bb-b9fb-4309ec667a8e" providerId="AD" clId="Web-{1944B452-02FC-2B44-B53F-A2E8BBF31E5B}" dt="2025-04-29T20:21:47.312" v="239" actId="1076"/>
          <ac:grpSpMkLst>
            <pc:docMk/>
            <pc:sldMk cId="4020825987" sldId="268"/>
            <ac:grpSpMk id="28" creationId="{3446893A-54DD-0A3B-1315-9549935432D2}"/>
          </ac:grpSpMkLst>
        </pc:grpChg>
      </pc:sldChg>
      <pc:sldChg chg="delSp modSp ord">
        <pc:chgData name="Pham, Hannie" userId="S::phamha@dickinson.edu::e013f0bf-2da2-48bb-b9fb-4309ec667a8e" providerId="AD" clId="Web-{1944B452-02FC-2B44-B53F-A2E8BBF31E5B}" dt="2025-04-30T02:05:49.888" v="683" actId="1076"/>
        <pc:sldMkLst>
          <pc:docMk/>
          <pc:sldMk cId="3422976296" sldId="269"/>
        </pc:sldMkLst>
        <pc:spChg chg="mod">
          <ac:chgData name="Pham, Hannie" userId="S::phamha@dickinson.edu::e013f0bf-2da2-48bb-b9fb-4309ec667a8e" providerId="AD" clId="Web-{1944B452-02FC-2B44-B53F-A2E8BBF31E5B}" dt="2025-04-30T01:43:47.014" v="569" actId="1076"/>
          <ac:spMkLst>
            <pc:docMk/>
            <pc:sldMk cId="3422976296" sldId="269"/>
            <ac:spMk id="3" creationId="{4FE4D6BF-16A8-500E-F58F-BFA8246B6AE3}"/>
          </ac:spMkLst>
        </pc:spChg>
        <pc:spChg chg="mod">
          <ac:chgData name="Pham, Hannie" userId="S::phamha@dickinson.edu::e013f0bf-2da2-48bb-b9fb-4309ec667a8e" providerId="AD" clId="Web-{1944B452-02FC-2B44-B53F-A2E8BBF31E5B}" dt="2025-04-30T02:04:42.386" v="672" actId="1076"/>
          <ac:spMkLst>
            <pc:docMk/>
            <pc:sldMk cId="3422976296" sldId="269"/>
            <ac:spMk id="4" creationId="{C027BFCA-F3C5-0360-B6E2-FA065DD34C0F}"/>
          </ac:spMkLst>
        </pc:spChg>
        <pc:spChg chg="mod">
          <ac:chgData name="Pham, Hannie" userId="S::phamha@dickinson.edu::e013f0bf-2da2-48bb-b9fb-4309ec667a8e" providerId="AD" clId="Web-{1944B452-02FC-2B44-B53F-A2E8BBF31E5B}" dt="2025-04-30T01:55:45.943" v="577" actId="20577"/>
          <ac:spMkLst>
            <pc:docMk/>
            <pc:sldMk cId="3422976296" sldId="269"/>
            <ac:spMk id="5" creationId="{D883B7D0-9363-2A90-CFDB-540E204165F4}"/>
          </ac:spMkLst>
        </pc:spChg>
        <pc:spChg chg="mod">
          <ac:chgData name="Pham, Hannie" userId="S::phamha@dickinson.edu::e013f0bf-2da2-48bb-b9fb-4309ec667a8e" providerId="AD" clId="Web-{1944B452-02FC-2B44-B53F-A2E8BBF31E5B}" dt="2025-04-30T02:05:05.512" v="675" actId="1076"/>
          <ac:spMkLst>
            <pc:docMk/>
            <pc:sldMk cId="3422976296" sldId="269"/>
            <ac:spMk id="9" creationId="{FCBC44C1-C99F-B884-0D3B-AF0A88C6C6EB}"/>
          </ac:spMkLst>
        </pc:spChg>
        <pc:spChg chg="mod">
          <ac:chgData name="Pham, Hannie" userId="S::phamha@dickinson.edu::e013f0bf-2da2-48bb-b9fb-4309ec667a8e" providerId="AD" clId="Web-{1944B452-02FC-2B44-B53F-A2E8BBF31E5B}" dt="2025-04-30T01:40:22.116" v="535" actId="1076"/>
          <ac:spMkLst>
            <pc:docMk/>
            <pc:sldMk cId="3422976296" sldId="269"/>
            <ac:spMk id="12" creationId="{00F46D07-4060-346B-6D28-E997385F9F72}"/>
          </ac:spMkLst>
        </pc:spChg>
        <pc:spChg chg="del">
          <ac:chgData name="Pham, Hannie" userId="S::phamha@dickinson.edu::e013f0bf-2da2-48bb-b9fb-4309ec667a8e" providerId="AD" clId="Web-{1944B452-02FC-2B44-B53F-A2E8BBF31E5B}" dt="2025-04-30T01:59:02.295" v="611"/>
          <ac:spMkLst>
            <pc:docMk/>
            <pc:sldMk cId="3422976296" sldId="269"/>
            <ac:spMk id="14" creationId="{516E16C4-D122-7F4D-8656-97AF318347BF}"/>
          </ac:spMkLst>
        </pc:spChg>
        <pc:spChg chg="mod">
          <ac:chgData name="Pham, Hannie" userId="S::phamha@dickinson.edu::e013f0bf-2da2-48bb-b9fb-4309ec667a8e" providerId="AD" clId="Web-{1944B452-02FC-2B44-B53F-A2E8BBF31E5B}" dt="2025-04-30T01:42:57.106" v="558" actId="1076"/>
          <ac:spMkLst>
            <pc:docMk/>
            <pc:sldMk cId="3422976296" sldId="269"/>
            <ac:spMk id="15" creationId="{A01870B9-FABF-1188-DFA4-D29119D0139A}"/>
          </ac:spMkLst>
        </pc:spChg>
        <pc:spChg chg="mod">
          <ac:chgData name="Pham, Hannie" userId="S::phamha@dickinson.edu::e013f0bf-2da2-48bb-b9fb-4309ec667a8e" providerId="AD" clId="Web-{1944B452-02FC-2B44-B53F-A2E8BBF31E5B}" dt="2025-04-30T01:43:23.154" v="564" actId="1076"/>
          <ac:spMkLst>
            <pc:docMk/>
            <pc:sldMk cId="3422976296" sldId="269"/>
            <ac:spMk id="17" creationId="{DEFE1756-C405-1F4D-942A-7A3F97A0842D}"/>
          </ac:spMkLst>
        </pc:spChg>
        <pc:spChg chg="mod">
          <ac:chgData name="Pham, Hannie" userId="S::phamha@dickinson.edu::e013f0bf-2da2-48bb-b9fb-4309ec667a8e" providerId="AD" clId="Web-{1944B452-02FC-2B44-B53F-A2E8BBF31E5B}" dt="2025-04-30T02:04:55.012" v="673" actId="1076"/>
          <ac:spMkLst>
            <pc:docMk/>
            <pc:sldMk cId="3422976296" sldId="269"/>
            <ac:spMk id="18" creationId="{1644BCB8-CEBD-A8FE-C598-F6E5AC65D435}"/>
          </ac:spMkLst>
        </pc:spChg>
        <pc:spChg chg="mod">
          <ac:chgData name="Pham, Hannie" userId="S::phamha@dickinson.edu::e013f0bf-2da2-48bb-b9fb-4309ec667a8e" providerId="AD" clId="Web-{1944B452-02FC-2B44-B53F-A2E8BBF31E5B}" dt="2025-04-30T02:05:49.888" v="683" actId="1076"/>
          <ac:spMkLst>
            <pc:docMk/>
            <pc:sldMk cId="3422976296" sldId="269"/>
            <ac:spMk id="19" creationId="{6BC9B30B-CEFC-8F22-B016-2666ABAECA44}"/>
          </ac:spMkLst>
        </pc:spChg>
        <pc:spChg chg="mod">
          <ac:chgData name="Pham, Hannie" userId="S::phamha@dickinson.edu::e013f0bf-2da2-48bb-b9fb-4309ec667a8e" providerId="AD" clId="Web-{1944B452-02FC-2B44-B53F-A2E8BBF31E5B}" dt="2025-04-30T02:03:40.212" v="652" actId="1076"/>
          <ac:spMkLst>
            <pc:docMk/>
            <pc:sldMk cId="3422976296" sldId="269"/>
            <ac:spMk id="20" creationId="{A6931713-A3CF-AD54-CA9A-98F69E1C0143}"/>
          </ac:spMkLst>
        </pc:spChg>
        <pc:spChg chg="mod">
          <ac:chgData name="Pham, Hannie" userId="S::phamha@dickinson.edu::e013f0bf-2da2-48bb-b9fb-4309ec667a8e" providerId="AD" clId="Web-{1944B452-02FC-2B44-B53F-A2E8BBF31E5B}" dt="2025-04-30T01:55:53.037" v="578" actId="20577"/>
          <ac:spMkLst>
            <pc:docMk/>
            <pc:sldMk cId="3422976296" sldId="269"/>
            <ac:spMk id="21" creationId="{FC267E50-894D-FC83-13CE-3C582F08B673}"/>
          </ac:spMkLst>
        </pc:spChg>
        <pc:spChg chg="mod">
          <ac:chgData name="Pham, Hannie" userId="S::phamha@dickinson.edu::e013f0bf-2da2-48bb-b9fb-4309ec667a8e" providerId="AD" clId="Web-{1944B452-02FC-2B44-B53F-A2E8BBF31E5B}" dt="2025-04-30T02:05:27.169" v="679" actId="1076"/>
          <ac:spMkLst>
            <pc:docMk/>
            <pc:sldMk cId="3422976296" sldId="269"/>
            <ac:spMk id="23" creationId="{5187D23C-0FD5-AA28-5D9C-10543A1B969A}"/>
          </ac:spMkLst>
        </pc:spChg>
        <pc:spChg chg="mod">
          <ac:chgData name="Pham, Hannie" userId="S::phamha@dickinson.edu::e013f0bf-2da2-48bb-b9fb-4309ec667a8e" providerId="AD" clId="Web-{1944B452-02FC-2B44-B53F-A2E8BBF31E5B}" dt="2025-04-30T02:05:38.951" v="681" actId="1076"/>
          <ac:spMkLst>
            <pc:docMk/>
            <pc:sldMk cId="3422976296" sldId="269"/>
            <ac:spMk id="24" creationId="{7D8E7232-3BDE-4934-9F21-C450F583D74E}"/>
          </ac:spMkLst>
        </pc:spChg>
        <pc:spChg chg="del">
          <ac:chgData name="Pham, Hannie" userId="S::phamha@dickinson.edu::e013f0bf-2da2-48bb-b9fb-4309ec667a8e" providerId="AD" clId="Web-{1944B452-02FC-2B44-B53F-A2E8BBF31E5B}" dt="2025-04-30T01:59:05.951" v="612"/>
          <ac:spMkLst>
            <pc:docMk/>
            <pc:sldMk cId="3422976296" sldId="269"/>
            <ac:spMk id="25" creationId="{AE1D6DEF-CDE9-08EA-B2CB-0F5A1E1C53F5}"/>
          </ac:spMkLst>
        </pc:spChg>
        <pc:spChg chg="del">
          <ac:chgData name="Pham, Hannie" userId="S::phamha@dickinson.edu::e013f0bf-2da2-48bb-b9fb-4309ec667a8e" providerId="AD" clId="Web-{1944B452-02FC-2B44-B53F-A2E8BBF31E5B}" dt="2025-04-30T01:59:38.358" v="623"/>
          <ac:spMkLst>
            <pc:docMk/>
            <pc:sldMk cId="3422976296" sldId="269"/>
            <ac:spMk id="26" creationId="{D6D59FF7-2055-0317-3855-2D34AE9151ED}"/>
          </ac:spMkLst>
        </pc:spChg>
        <pc:spChg chg="del">
          <ac:chgData name="Pham, Hannie" userId="S::phamha@dickinson.edu::e013f0bf-2da2-48bb-b9fb-4309ec667a8e" providerId="AD" clId="Web-{1944B452-02FC-2B44-B53F-A2E8BBF31E5B}" dt="2025-04-30T01:58:59.341" v="610"/>
          <ac:spMkLst>
            <pc:docMk/>
            <pc:sldMk cId="3422976296" sldId="269"/>
            <ac:spMk id="27" creationId="{39C72DF6-1D52-7B5B-9192-30060681A739}"/>
          </ac:spMkLst>
        </pc:spChg>
        <pc:grpChg chg="mod">
          <ac:chgData name="Pham, Hannie" userId="S::phamha@dickinson.edu::e013f0bf-2da2-48bb-b9fb-4309ec667a8e" providerId="AD" clId="Web-{1944B452-02FC-2B44-B53F-A2E8BBF31E5B}" dt="2025-04-30T02:02:36.569" v="640" actId="1076"/>
          <ac:grpSpMkLst>
            <pc:docMk/>
            <pc:sldMk cId="3422976296" sldId="269"/>
            <ac:grpSpMk id="22" creationId="{FC9A9D9F-A1FD-333C-FA99-B0A937F0C114}"/>
          </ac:grpSpMkLst>
        </pc:grpChg>
      </pc:sldChg>
      <pc:sldChg chg="addSp delSp modSp ord">
        <pc:chgData name="Pham, Hannie" userId="S::phamha@dickinson.edu::e013f0bf-2da2-48bb-b9fb-4309ec667a8e" providerId="AD" clId="Web-{1944B452-02FC-2B44-B53F-A2E8BBF31E5B}" dt="2025-04-30T02:46:22.081" v="832" actId="1076"/>
        <pc:sldMkLst>
          <pc:docMk/>
          <pc:sldMk cId="3272244077" sldId="270"/>
        </pc:sldMkLst>
        <pc:spChg chg="mod">
          <ac:chgData name="Pham, Hannie" userId="S::phamha@dickinson.edu::e013f0bf-2da2-48bb-b9fb-4309ec667a8e" providerId="AD" clId="Web-{1944B452-02FC-2B44-B53F-A2E8BBF31E5B}" dt="2025-04-30T02:12:03.465" v="728" actId="1076"/>
          <ac:spMkLst>
            <pc:docMk/>
            <pc:sldMk cId="3272244077" sldId="270"/>
            <ac:spMk id="5" creationId="{D883B7D0-9363-2A90-CFDB-540E204165F4}"/>
          </ac:spMkLst>
        </pc:spChg>
        <pc:spChg chg="mod">
          <ac:chgData name="Pham, Hannie" userId="S::phamha@dickinson.edu::e013f0bf-2da2-48bb-b9fb-4309ec667a8e" providerId="AD" clId="Web-{1944B452-02FC-2B44-B53F-A2E8BBF31E5B}" dt="2025-04-30T02:46:07.221" v="830" actId="20577"/>
          <ac:spMkLst>
            <pc:docMk/>
            <pc:sldMk cId="3272244077" sldId="270"/>
            <ac:spMk id="9" creationId="{FCBC44C1-C99F-B884-0D3B-AF0A88C6C6EB}"/>
          </ac:spMkLst>
        </pc:spChg>
        <pc:spChg chg="mod">
          <ac:chgData name="Pham, Hannie" userId="S::phamha@dickinson.edu::e013f0bf-2da2-48bb-b9fb-4309ec667a8e" providerId="AD" clId="Web-{1944B452-02FC-2B44-B53F-A2E8BBF31E5B}" dt="2025-04-30T02:46:02.330" v="829" actId="20577"/>
          <ac:spMkLst>
            <pc:docMk/>
            <pc:sldMk cId="3272244077" sldId="270"/>
            <ac:spMk id="10" creationId="{66351B81-0D4B-0D42-F30F-E091CC0CD1F1}"/>
          </ac:spMkLst>
        </pc:spChg>
        <pc:spChg chg="mod">
          <ac:chgData name="Pham, Hannie" userId="S::phamha@dickinson.edu::e013f0bf-2da2-48bb-b9fb-4309ec667a8e" providerId="AD" clId="Web-{1944B452-02FC-2B44-B53F-A2E8BBF31E5B}" dt="2025-04-30T02:07:31.798" v="695" actId="14100"/>
          <ac:spMkLst>
            <pc:docMk/>
            <pc:sldMk cId="3272244077" sldId="270"/>
            <ac:spMk id="11" creationId="{CDC1E0EA-DB4E-E0D2-5ED3-3250383A4019}"/>
          </ac:spMkLst>
        </pc:spChg>
        <pc:spChg chg="mod">
          <ac:chgData name="Pham, Hannie" userId="S::phamha@dickinson.edu::e013f0bf-2da2-48bb-b9fb-4309ec667a8e" providerId="AD" clId="Web-{1944B452-02FC-2B44-B53F-A2E8BBF31E5B}" dt="2025-04-30T02:07:02.047" v="691" actId="20577"/>
          <ac:spMkLst>
            <pc:docMk/>
            <pc:sldMk cId="3272244077" sldId="270"/>
            <ac:spMk id="12" creationId="{00F46D07-4060-346B-6D28-E997385F9F72}"/>
          </ac:spMkLst>
        </pc:spChg>
        <pc:spChg chg="mod">
          <ac:chgData name="Pham, Hannie" userId="S::phamha@dickinson.edu::e013f0bf-2da2-48bb-b9fb-4309ec667a8e" providerId="AD" clId="Web-{1944B452-02FC-2B44-B53F-A2E8BBF31E5B}" dt="2025-04-30T02:07:34.892" v="696" actId="1076"/>
          <ac:spMkLst>
            <pc:docMk/>
            <pc:sldMk cId="3272244077" sldId="270"/>
            <ac:spMk id="13" creationId="{09090D3F-C860-F484-FD32-D4B6CFDF647B}"/>
          </ac:spMkLst>
        </pc:spChg>
        <pc:spChg chg="mod">
          <ac:chgData name="Pham, Hannie" userId="S::phamha@dickinson.edu::e013f0bf-2da2-48bb-b9fb-4309ec667a8e" providerId="AD" clId="Web-{1944B452-02FC-2B44-B53F-A2E8BBF31E5B}" dt="2025-04-30T02:11:43.464" v="723" actId="1076"/>
          <ac:spMkLst>
            <pc:docMk/>
            <pc:sldMk cId="3272244077" sldId="270"/>
            <ac:spMk id="19" creationId="{6BC9B30B-CEFC-8F22-B016-2666ABAECA44}"/>
          </ac:spMkLst>
        </pc:spChg>
        <pc:spChg chg="mod">
          <ac:chgData name="Pham, Hannie" userId="S::phamha@dickinson.edu::e013f0bf-2da2-48bb-b9fb-4309ec667a8e" providerId="AD" clId="Web-{1944B452-02FC-2B44-B53F-A2E8BBF31E5B}" dt="2025-04-30T02:13:06.436" v="746" actId="20577"/>
          <ac:spMkLst>
            <pc:docMk/>
            <pc:sldMk cId="3272244077" sldId="270"/>
            <ac:spMk id="27" creationId="{6AEF3A86-0752-F293-B41A-62FB89F179C7}"/>
          </ac:spMkLst>
        </pc:spChg>
        <pc:spChg chg="mod">
          <ac:chgData name="Pham, Hannie" userId="S::phamha@dickinson.edu::e013f0bf-2da2-48bb-b9fb-4309ec667a8e" providerId="AD" clId="Web-{1944B452-02FC-2B44-B53F-A2E8BBF31E5B}" dt="2025-04-30T02:13:17.967" v="753" actId="20577"/>
          <ac:spMkLst>
            <pc:docMk/>
            <pc:sldMk cId="3272244077" sldId="270"/>
            <ac:spMk id="30" creationId="{D097AB7A-0566-BAB8-874B-DA6DC0BBED9E}"/>
          </ac:spMkLst>
        </pc:spChg>
        <pc:spChg chg="mod">
          <ac:chgData name="Pham, Hannie" userId="S::phamha@dickinson.edu::e013f0bf-2da2-48bb-b9fb-4309ec667a8e" providerId="AD" clId="Web-{1944B452-02FC-2B44-B53F-A2E8BBF31E5B}" dt="2025-04-30T02:46:11.971" v="831" actId="20577"/>
          <ac:spMkLst>
            <pc:docMk/>
            <pc:sldMk cId="3272244077" sldId="270"/>
            <ac:spMk id="34" creationId="{71833E9C-049C-918B-EB7F-E6F755CCB8E6}"/>
          </ac:spMkLst>
        </pc:spChg>
        <pc:spChg chg="mod">
          <ac:chgData name="Pham, Hannie" userId="S::phamha@dickinson.edu::e013f0bf-2da2-48bb-b9fb-4309ec667a8e" providerId="AD" clId="Web-{1944B452-02FC-2B44-B53F-A2E8BBF31E5B}" dt="2025-04-30T02:14:09.266" v="773" actId="1076"/>
          <ac:spMkLst>
            <pc:docMk/>
            <pc:sldMk cId="3272244077" sldId="270"/>
            <ac:spMk id="42" creationId="{2182D768-29FD-06DC-FBC9-0673AB2BAA5D}"/>
          </ac:spMkLst>
        </pc:spChg>
        <pc:spChg chg="mod">
          <ac:chgData name="Pham, Hannie" userId="S::phamha@dickinson.edu::e013f0bf-2da2-48bb-b9fb-4309ec667a8e" providerId="AD" clId="Web-{1944B452-02FC-2B44-B53F-A2E8BBF31E5B}" dt="2025-04-30T02:14:03.531" v="772" actId="1076"/>
          <ac:spMkLst>
            <pc:docMk/>
            <pc:sldMk cId="3272244077" sldId="270"/>
            <ac:spMk id="43" creationId="{191AE4D4-D541-D547-43B1-9BC97366255A}"/>
          </ac:spMkLst>
        </pc:spChg>
        <pc:grpChg chg="add mod">
          <ac:chgData name="Pham, Hannie" userId="S::phamha@dickinson.edu::e013f0bf-2da2-48bb-b9fb-4309ec667a8e" providerId="AD" clId="Web-{1944B452-02FC-2B44-B53F-A2E8BBF31E5B}" dt="2025-04-30T02:12:47.216" v="737" actId="1076"/>
          <ac:grpSpMkLst>
            <pc:docMk/>
            <pc:sldMk cId="3272244077" sldId="270"/>
            <ac:grpSpMk id="4" creationId="{9CEEF232-0057-1FD8-BD8E-5D803D07B194}"/>
          </ac:grpSpMkLst>
        </pc:grpChg>
        <pc:grpChg chg="mod">
          <ac:chgData name="Pham, Hannie" userId="S::phamha@dickinson.edu::e013f0bf-2da2-48bb-b9fb-4309ec667a8e" providerId="AD" clId="Web-{1944B452-02FC-2B44-B53F-A2E8BBF31E5B}" dt="2025-04-30T02:07:43.002" v="698" actId="1076"/>
          <ac:grpSpMkLst>
            <pc:docMk/>
            <pc:sldMk cId="3272244077" sldId="270"/>
            <ac:grpSpMk id="22" creationId="{FC9A9D9F-A1FD-333C-FA99-B0A937F0C114}"/>
          </ac:grpSpMkLst>
        </pc:grpChg>
        <pc:grpChg chg="add mod">
          <ac:chgData name="Pham, Hannie" userId="S::phamha@dickinson.edu::e013f0bf-2da2-48bb-b9fb-4309ec667a8e" providerId="AD" clId="Web-{1944B452-02FC-2B44-B53F-A2E8BBF31E5B}" dt="2025-04-30T02:46:22.081" v="832" actId="1076"/>
          <ac:grpSpMkLst>
            <pc:docMk/>
            <pc:sldMk cId="3272244077" sldId="270"/>
            <ac:grpSpMk id="31" creationId="{0CCF2D4D-D9C2-6366-12ED-B6583708E52C}"/>
          </ac:grpSpMkLst>
        </pc:grpChg>
        <pc:grpChg chg="mod">
          <ac:chgData name="Pham, Hannie" userId="S::phamha@dickinson.edu::e013f0bf-2da2-48bb-b9fb-4309ec667a8e" providerId="AD" clId="Web-{1944B452-02FC-2B44-B53F-A2E8BBF31E5B}" dt="2025-04-30T02:11:59.574" v="727" actId="1076"/>
          <ac:grpSpMkLst>
            <pc:docMk/>
            <pc:sldMk cId="3272244077" sldId="270"/>
            <ac:grpSpMk id="38" creationId="{11AB212A-F49F-5F05-0B8C-D1F69E420C5D}"/>
          </ac:grpSpMkLst>
        </pc:grpChg>
        <pc:grpChg chg="del">
          <ac:chgData name="Pham, Hannie" userId="S::phamha@dickinson.edu::e013f0bf-2da2-48bb-b9fb-4309ec667a8e" providerId="AD" clId="Web-{1944B452-02FC-2B44-B53F-A2E8BBF31E5B}" dt="2025-04-30T02:12:19.887" v="731"/>
          <ac:grpSpMkLst>
            <pc:docMk/>
            <pc:sldMk cId="3272244077" sldId="270"/>
            <ac:grpSpMk id="39" creationId="{3EA5C038-AE58-1903-3442-8ADDA5150927}"/>
          </ac:grpSpMkLst>
        </pc:grpChg>
        <pc:grpChg chg="del">
          <ac:chgData name="Pham, Hannie" userId="S::phamha@dickinson.edu::e013f0bf-2da2-48bb-b9fb-4309ec667a8e" providerId="AD" clId="Web-{1944B452-02FC-2B44-B53F-A2E8BBF31E5B}" dt="2025-04-30T02:12:21.637" v="732"/>
          <ac:grpSpMkLst>
            <pc:docMk/>
            <pc:sldMk cId="3272244077" sldId="270"/>
            <ac:grpSpMk id="40" creationId="{629C33B1-2DEE-9B9F-9F21-6F3AC69F3C5D}"/>
          </ac:grpSpMkLst>
        </pc:grpChg>
        <pc:picChg chg="mod">
          <ac:chgData name="Pham, Hannie" userId="S::phamha@dickinson.edu::e013f0bf-2da2-48bb-b9fb-4309ec667a8e" providerId="AD" clId="Web-{1944B452-02FC-2B44-B53F-A2E8BBF31E5B}" dt="2025-04-30T02:07:47.377" v="699" actId="1076"/>
          <ac:picMkLst>
            <pc:docMk/>
            <pc:sldMk cId="3272244077" sldId="270"/>
            <ac:picMk id="16" creationId="{3DF09395-BCBA-ECC3-41D4-1AFC47E5F5C3}"/>
          </ac:picMkLst>
        </pc:picChg>
        <pc:picChg chg="mod">
          <ac:chgData name="Pham, Hannie" userId="S::phamha@dickinson.edu::e013f0bf-2da2-48bb-b9fb-4309ec667a8e" providerId="AD" clId="Web-{1944B452-02FC-2B44-B53F-A2E8BBF31E5B}" dt="2025-04-30T02:45:35.782" v="821" actId="1076"/>
          <ac:picMkLst>
            <pc:docMk/>
            <pc:sldMk cId="3272244077" sldId="270"/>
            <ac:picMk id="45" creationId="{C0426063-1C64-DFC0-0606-2B3FE634ED2D}"/>
          </ac:picMkLst>
        </pc:picChg>
        <pc:picChg chg="mod">
          <ac:chgData name="Pham, Hannie" userId="S::phamha@dickinson.edu::e013f0bf-2da2-48bb-b9fb-4309ec667a8e" providerId="AD" clId="Web-{1944B452-02FC-2B44-B53F-A2E8BBF31E5B}" dt="2025-04-30T02:45:37.985" v="822" actId="1076"/>
          <ac:picMkLst>
            <pc:docMk/>
            <pc:sldMk cId="3272244077" sldId="270"/>
            <ac:picMk id="47" creationId="{B4FC50CB-597C-65E6-9656-4AA9A05880F9}"/>
          </ac:picMkLst>
        </pc:picChg>
        <pc:picChg chg="mod">
          <ac:chgData name="Pham, Hannie" userId="S::phamha@dickinson.edu::e013f0bf-2da2-48bb-b9fb-4309ec667a8e" providerId="AD" clId="Web-{1944B452-02FC-2B44-B53F-A2E8BBF31E5B}" dt="2025-04-30T02:45:40.485" v="823" actId="1076"/>
          <ac:picMkLst>
            <pc:docMk/>
            <pc:sldMk cId="3272244077" sldId="270"/>
            <ac:picMk id="49" creationId="{6CDB6168-120C-5841-7528-E951AC89B095}"/>
          </ac:picMkLst>
        </pc:picChg>
      </pc:sldChg>
      <pc:sldChg chg="modSp ord">
        <pc:chgData name="Pham, Hannie" userId="S::phamha@dickinson.edu::e013f0bf-2da2-48bb-b9fb-4309ec667a8e" providerId="AD" clId="Web-{1944B452-02FC-2B44-B53F-A2E8BBF31E5B}" dt="2025-04-29T20:31:11.101" v="350" actId="20577"/>
        <pc:sldMkLst>
          <pc:docMk/>
          <pc:sldMk cId="932968166" sldId="274"/>
        </pc:sldMkLst>
        <pc:spChg chg="mod">
          <ac:chgData name="Pham, Hannie" userId="S::phamha@dickinson.edu::e013f0bf-2da2-48bb-b9fb-4309ec667a8e" providerId="AD" clId="Web-{1944B452-02FC-2B44-B53F-A2E8BBF31E5B}" dt="2025-04-29T20:31:11.101" v="350" actId="20577"/>
          <ac:spMkLst>
            <pc:docMk/>
            <pc:sldMk cId="932968166" sldId="274"/>
            <ac:spMk id="6" creationId="{6FA649DD-DB62-57A6-FE2D-8219A72281E6}"/>
          </ac:spMkLst>
        </pc:spChg>
        <pc:grpChg chg="mod">
          <ac:chgData name="Pham, Hannie" userId="S::phamha@dickinson.edu::e013f0bf-2da2-48bb-b9fb-4309ec667a8e" providerId="AD" clId="Web-{1944B452-02FC-2B44-B53F-A2E8BBF31E5B}" dt="2025-04-29T20:30:58.678" v="347" actId="1076"/>
          <ac:grpSpMkLst>
            <pc:docMk/>
            <pc:sldMk cId="932968166" sldId="274"/>
            <ac:grpSpMk id="8" creationId="{018B7CB9-9E72-33B1-C4DA-7E3B5B8AC81C}"/>
          </ac:grpSpMkLst>
        </pc:grpChg>
      </pc:sldChg>
      <pc:sldChg chg="delSp modSp ord">
        <pc:chgData name="Pham, Hannie" userId="S::phamha@dickinson.edu::e013f0bf-2da2-48bb-b9fb-4309ec667a8e" providerId="AD" clId="Web-{1944B452-02FC-2B44-B53F-A2E8BBF31E5B}" dt="2025-04-29T20:44:47.039" v="394" actId="1076"/>
        <pc:sldMkLst>
          <pc:docMk/>
          <pc:sldMk cId="1943172546" sldId="275"/>
        </pc:sldMkLst>
        <pc:spChg chg="mod">
          <ac:chgData name="Pham, Hannie" userId="S::phamha@dickinson.edu::e013f0bf-2da2-48bb-b9fb-4309ec667a8e" providerId="AD" clId="Web-{1944B452-02FC-2B44-B53F-A2E8BBF31E5B}" dt="2025-04-29T20:44:47.039" v="394" actId="1076"/>
          <ac:spMkLst>
            <pc:docMk/>
            <pc:sldMk cId="1943172546" sldId="275"/>
            <ac:spMk id="4" creationId="{9B05E609-244E-4B50-9029-8481D06DCEF6}"/>
          </ac:spMkLst>
        </pc:spChg>
        <pc:spChg chg="del">
          <ac:chgData name="Pham, Hannie" userId="S::phamha@dickinson.edu::e013f0bf-2da2-48bb-b9fb-4309ec667a8e" providerId="AD" clId="Web-{1944B452-02FC-2B44-B53F-A2E8BBF31E5B}" dt="2025-04-29T20:43:11.942" v="378"/>
          <ac:spMkLst>
            <pc:docMk/>
            <pc:sldMk cId="1943172546" sldId="275"/>
            <ac:spMk id="6" creationId="{B2865F97-07A2-4ABC-B8EA-E34FF1693386}"/>
          </ac:spMkLst>
        </pc:spChg>
        <pc:spChg chg="del">
          <ac:chgData name="Pham, Hannie" userId="S::phamha@dickinson.edu::e013f0bf-2da2-48bb-b9fb-4309ec667a8e" providerId="AD" clId="Web-{1944B452-02FC-2B44-B53F-A2E8BBF31E5B}" dt="2025-04-29T20:43:14.114" v="379"/>
          <ac:spMkLst>
            <pc:docMk/>
            <pc:sldMk cId="1943172546" sldId="275"/>
            <ac:spMk id="7" creationId="{48A87EAF-AEC6-473D-8951-367212120572}"/>
          </ac:spMkLst>
        </pc:spChg>
        <pc:spChg chg="mod">
          <ac:chgData name="Pham, Hannie" userId="S::phamha@dickinson.edu::e013f0bf-2da2-48bb-b9fb-4309ec667a8e" providerId="AD" clId="Web-{1944B452-02FC-2B44-B53F-A2E8BBF31E5B}" dt="2025-04-29T20:44:43.617" v="393" actId="1076"/>
          <ac:spMkLst>
            <pc:docMk/>
            <pc:sldMk cId="1943172546" sldId="275"/>
            <ac:spMk id="11" creationId="{CD7631C1-4AA6-4F93-8A5A-E07011287DAE}"/>
          </ac:spMkLst>
        </pc:spChg>
        <pc:spChg chg="del">
          <ac:chgData name="Pham, Hannie" userId="S::phamha@dickinson.edu::e013f0bf-2da2-48bb-b9fb-4309ec667a8e" providerId="AD" clId="Web-{1944B452-02FC-2B44-B53F-A2E8BBF31E5B}" dt="2025-04-29T20:43:16.833" v="380"/>
          <ac:spMkLst>
            <pc:docMk/>
            <pc:sldMk cId="1943172546" sldId="275"/>
            <ac:spMk id="12" creationId="{1ABE771A-C854-413A-B954-5671F2BCFB49}"/>
          </ac:spMkLst>
        </pc:spChg>
        <pc:spChg chg="del">
          <ac:chgData name="Pham, Hannie" userId="S::phamha@dickinson.edu::e013f0bf-2da2-48bb-b9fb-4309ec667a8e" providerId="AD" clId="Web-{1944B452-02FC-2B44-B53F-A2E8BBF31E5B}" dt="2025-04-29T20:43:19.302" v="381"/>
          <ac:spMkLst>
            <pc:docMk/>
            <pc:sldMk cId="1943172546" sldId="275"/>
            <ac:spMk id="13" creationId="{0FC646C4-C830-4713-A47A-21221862CF3E}"/>
          </ac:spMkLst>
        </pc:spChg>
      </pc:sldChg>
      <pc:sldChg chg="addSp delSp modSp add ord replId">
        <pc:chgData name="Pham, Hannie" userId="S::phamha@dickinson.edu::e013f0bf-2da2-48bb-b9fb-4309ec667a8e" providerId="AD" clId="Web-{1944B452-02FC-2B44-B53F-A2E8BBF31E5B}" dt="2025-04-29T20:53:37.732" v="459" actId="14100"/>
        <pc:sldMkLst>
          <pc:docMk/>
          <pc:sldMk cId="3245608481" sldId="277"/>
        </pc:sldMkLst>
        <pc:spChg chg="del">
          <ac:chgData name="Pham, Hannie" userId="S::phamha@dickinson.edu::e013f0bf-2da2-48bb-b9fb-4309ec667a8e" providerId="AD" clId="Web-{1944B452-02FC-2B44-B53F-A2E8BBF31E5B}" dt="2025-04-29T20:24:06.709" v="257"/>
          <ac:spMkLst>
            <pc:docMk/>
            <pc:sldMk cId="3245608481" sldId="277"/>
            <ac:spMk id="3" creationId="{126880E5-C9BD-CAA0-69C8-BE433327240B}"/>
          </ac:spMkLst>
        </pc:spChg>
        <pc:spChg chg="add mod">
          <ac:chgData name="Pham, Hannie" userId="S::phamha@dickinson.edu::e013f0bf-2da2-48bb-b9fb-4309ec667a8e" providerId="AD" clId="Web-{1944B452-02FC-2B44-B53F-A2E8BBF31E5B}" dt="2025-04-29T20:53:25.904" v="454" actId="1076"/>
          <ac:spMkLst>
            <pc:docMk/>
            <pc:sldMk cId="3245608481" sldId="277"/>
            <ac:spMk id="5" creationId="{8B8E0ECA-9995-55CF-F3C6-6820882FAE87}"/>
          </ac:spMkLst>
        </pc:spChg>
        <pc:spChg chg="del">
          <ac:chgData name="Pham, Hannie" userId="S::phamha@dickinson.edu::e013f0bf-2da2-48bb-b9fb-4309ec667a8e" providerId="AD" clId="Web-{1944B452-02FC-2B44-B53F-A2E8BBF31E5B}" dt="2025-04-29T20:24:08.974" v="258"/>
          <ac:spMkLst>
            <pc:docMk/>
            <pc:sldMk cId="3245608481" sldId="277"/>
            <ac:spMk id="6" creationId="{11F5CC48-6F3B-3DB0-A309-AA69FAFAF7C7}"/>
          </ac:spMkLst>
        </pc:spChg>
        <pc:spChg chg="del">
          <ac:chgData name="Pham, Hannie" userId="S::phamha@dickinson.edu::e013f0bf-2da2-48bb-b9fb-4309ec667a8e" providerId="AD" clId="Web-{1944B452-02FC-2B44-B53F-A2E8BBF31E5B}" dt="2025-04-29T20:24:13.725" v="260"/>
          <ac:spMkLst>
            <pc:docMk/>
            <pc:sldMk cId="3245608481" sldId="277"/>
            <ac:spMk id="7" creationId="{F53CB381-D6A0-5F20-962D-EE3FCE3DA578}"/>
          </ac:spMkLst>
        </pc:spChg>
        <pc:spChg chg="del">
          <ac:chgData name="Pham, Hannie" userId="S::phamha@dickinson.edu::e013f0bf-2da2-48bb-b9fb-4309ec667a8e" providerId="AD" clId="Web-{1944B452-02FC-2B44-B53F-A2E8BBF31E5B}" dt="2025-04-29T20:24:36.100" v="269"/>
          <ac:spMkLst>
            <pc:docMk/>
            <pc:sldMk cId="3245608481" sldId="277"/>
            <ac:spMk id="9" creationId="{0C02A345-90D1-6C9C-F39E-DAE8861291F2}"/>
          </ac:spMkLst>
        </pc:spChg>
        <pc:spChg chg="del">
          <ac:chgData name="Pham, Hannie" userId="S::phamha@dickinson.edu::e013f0bf-2da2-48bb-b9fb-4309ec667a8e" providerId="AD" clId="Web-{1944B452-02FC-2B44-B53F-A2E8BBF31E5B}" dt="2025-04-29T20:24:15.334" v="261"/>
          <ac:spMkLst>
            <pc:docMk/>
            <pc:sldMk cId="3245608481" sldId="277"/>
            <ac:spMk id="10" creationId="{5F4DE442-EE1D-F1C8-9FA8-7ACA6419649B}"/>
          </ac:spMkLst>
        </pc:spChg>
        <pc:spChg chg="mod">
          <ac:chgData name="Pham, Hannie" userId="S::phamha@dickinson.edu::e013f0bf-2da2-48bb-b9fb-4309ec667a8e" providerId="AD" clId="Web-{1944B452-02FC-2B44-B53F-A2E8BBF31E5B}" dt="2025-04-29T20:24:04.130" v="256" actId="20577"/>
          <ac:spMkLst>
            <pc:docMk/>
            <pc:sldMk cId="3245608481" sldId="277"/>
            <ac:spMk id="12" creationId="{E112F1F0-6AD4-B275-212E-D916A675850C}"/>
          </ac:spMkLst>
        </pc:spChg>
        <pc:spChg chg="del mod">
          <ac:chgData name="Pham, Hannie" userId="S::phamha@dickinson.edu::e013f0bf-2da2-48bb-b9fb-4309ec667a8e" providerId="AD" clId="Web-{1944B452-02FC-2B44-B53F-A2E8BBF31E5B}" dt="2025-04-29T20:24:19.522" v="263"/>
          <ac:spMkLst>
            <pc:docMk/>
            <pc:sldMk cId="3245608481" sldId="277"/>
            <ac:spMk id="14" creationId="{9C55CCC7-E90E-2379-ADC3-2F9E84F5AD4E}"/>
          </ac:spMkLst>
        </pc:spChg>
        <pc:spChg chg="del">
          <ac:chgData name="Pham, Hannie" userId="S::phamha@dickinson.edu::e013f0bf-2da2-48bb-b9fb-4309ec667a8e" providerId="AD" clId="Web-{1944B452-02FC-2B44-B53F-A2E8BBF31E5B}" dt="2025-04-29T20:24:30.975" v="267"/>
          <ac:spMkLst>
            <pc:docMk/>
            <pc:sldMk cId="3245608481" sldId="277"/>
            <ac:spMk id="18" creationId="{63AA3E78-496D-2EA5-B72E-CCB59AE9CBD1}"/>
          </ac:spMkLst>
        </pc:spChg>
        <pc:spChg chg="del">
          <ac:chgData name="Pham, Hannie" userId="S::phamha@dickinson.edu::e013f0bf-2da2-48bb-b9fb-4309ec667a8e" providerId="AD" clId="Web-{1944B452-02FC-2B44-B53F-A2E8BBF31E5B}" dt="2025-04-29T20:24:28.319" v="266"/>
          <ac:spMkLst>
            <pc:docMk/>
            <pc:sldMk cId="3245608481" sldId="277"/>
            <ac:spMk id="23" creationId="{8EB7D59F-4ACA-06A8-0811-6396E8D8E820}"/>
          </ac:spMkLst>
        </pc:spChg>
        <pc:spChg chg="del">
          <ac:chgData name="Pham, Hannie" userId="S::phamha@dickinson.edu::e013f0bf-2da2-48bb-b9fb-4309ec667a8e" providerId="AD" clId="Web-{1944B452-02FC-2B44-B53F-A2E8BBF31E5B}" dt="2025-04-29T20:24:10.724" v="259"/>
          <ac:spMkLst>
            <pc:docMk/>
            <pc:sldMk cId="3245608481" sldId="277"/>
            <ac:spMk id="25" creationId="{0458C276-E579-11A3-7EC5-5BD5E71FA514}"/>
          </ac:spMkLst>
        </pc:spChg>
        <pc:spChg chg="del">
          <ac:chgData name="Pham, Hannie" userId="S::phamha@dickinson.edu::e013f0bf-2da2-48bb-b9fb-4309ec667a8e" providerId="AD" clId="Web-{1944B452-02FC-2B44-B53F-A2E8BBF31E5B}" dt="2025-04-29T20:24:24.881" v="264"/>
          <ac:spMkLst>
            <pc:docMk/>
            <pc:sldMk cId="3245608481" sldId="277"/>
            <ac:spMk id="26" creationId="{40E5C496-DEEE-C405-CEF4-7239B6281C8B}"/>
          </ac:spMkLst>
        </pc:spChg>
        <pc:spChg chg="del">
          <ac:chgData name="Pham, Hannie" userId="S::phamha@dickinson.edu::e013f0bf-2da2-48bb-b9fb-4309ec667a8e" providerId="AD" clId="Web-{1944B452-02FC-2B44-B53F-A2E8BBF31E5B}" dt="2025-04-29T20:24:32.397" v="268"/>
          <ac:spMkLst>
            <pc:docMk/>
            <pc:sldMk cId="3245608481" sldId="277"/>
            <ac:spMk id="27" creationId="{35BAD1F2-FFB5-B4A7-5C89-FFB3E556EA6E}"/>
          </ac:spMkLst>
        </pc:spChg>
        <pc:spChg chg="del">
          <ac:chgData name="Pham, Hannie" userId="S::phamha@dickinson.edu::e013f0bf-2da2-48bb-b9fb-4309ec667a8e" providerId="AD" clId="Web-{1944B452-02FC-2B44-B53F-A2E8BBF31E5B}" dt="2025-04-29T20:24:27.163" v="265"/>
          <ac:spMkLst>
            <pc:docMk/>
            <pc:sldMk cId="3245608481" sldId="277"/>
            <ac:spMk id="28" creationId="{69C6A2D8-0307-2006-7862-1B453244E9FC}"/>
          </ac:spMkLst>
        </pc:spChg>
        <pc:grpChg chg="del mod">
          <ac:chgData name="Pham, Hannie" userId="S::phamha@dickinson.edu::e013f0bf-2da2-48bb-b9fb-4309ec667a8e" providerId="AD" clId="Web-{1944B452-02FC-2B44-B53F-A2E8BBF31E5B}" dt="2025-04-29T20:50:42.100" v="448"/>
          <ac:grpSpMkLst>
            <pc:docMk/>
            <pc:sldMk cId="3245608481" sldId="277"/>
            <ac:grpSpMk id="22" creationId="{77673746-FEF1-8E84-D92B-DF83479FAF8C}"/>
          </ac:grpSpMkLst>
        </pc:grpChg>
        <pc:picChg chg="add mod">
          <ac:chgData name="Pham, Hannie" userId="S::phamha@dickinson.edu::e013f0bf-2da2-48bb-b9fb-4309ec667a8e" providerId="AD" clId="Web-{1944B452-02FC-2B44-B53F-A2E8BBF31E5B}" dt="2025-04-29T20:53:28.966" v="455" actId="14100"/>
          <ac:picMkLst>
            <pc:docMk/>
            <pc:sldMk cId="3245608481" sldId="277"/>
            <ac:picMk id="4" creationId="{07D4A2FD-FDDC-E644-A10A-E1B30C81F7C9}"/>
          </ac:picMkLst>
        </pc:picChg>
        <pc:picChg chg="add mod">
          <ac:chgData name="Pham, Hannie" userId="S::phamha@dickinson.edu::e013f0bf-2da2-48bb-b9fb-4309ec667a8e" providerId="AD" clId="Web-{1944B452-02FC-2B44-B53F-A2E8BBF31E5B}" dt="2025-04-29T20:53:37.732" v="459" actId="14100"/>
          <ac:picMkLst>
            <pc:docMk/>
            <pc:sldMk cId="3245608481" sldId="277"/>
            <ac:picMk id="8" creationId="{1BFF4644-4433-1547-66B5-60DEF6DF1F0A}"/>
          </ac:picMkLst>
        </pc:picChg>
      </pc:sldChg>
      <pc:sldChg chg="modSp add replId">
        <pc:chgData name="Pham, Hannie" userId="S::phamha@dickinson.edu::e013f0bf-2da2-48bb-b9fb-4309ec667a8e" providerId="AD" clId="Web-{1944B452-02FC-2B44-B53F-A2E8BBF31E5B}" dt="2025-04-29T20:50:49.632" v="449" actId="1076"/>
        <pc:sldMkLst>
          <pc:docMk/>
          <pc:sldMk cId="2176574204" sldId="278"/>
        </pc:sldMkLst>
        <pc:spChg chg="mod">
          <ac:chgData name="Pham, Hannie" userId="S::phamha@dickinson.edu::e013f0bf-2da2-48bb-b9fb-4309ec667a8e" providerId="AD" clId="Web-{1944B452-02FC-2B44-B53F-A2E8BBF31E5B}" dt="2025-04-29T20:25:02.664" v="281" actId="1076"/>
          <ac:spMkLst>
            <pc:docMk/>
            <pc:sldMk cId="2176574204" sldId="278"/>
            <ac:spMk id="12" creationId="{6C13ABF9-43D1-04C6-FDBD-954850544CDD}"/>
          </ac:spMkLst>
        </pc:spChg>
        <pc:grpChg chg="mod">
          <ac:chgData name="Pham, Hannie" userId="S::phamha@dickinson.edu::e013f0bf-2da2-48bb-b9fb-4309ec667a8e" providerId="AD" clId="Web-{1944B452-02FC-2B44-B53F-A2E8BBF31E5B}" dt="2025-04-29T20:50:49.632" v="449" actId="1076"/>
          <ac:grpSpMkLst>
            <pc:docMk/>
            <pc:sldMk cId="2176574204" sldId="278"/>
            <ac:grpSpMk id="7" creationId="{60715BB2-ACF4-A766-ACFF-D6F1D00E6667}"/>
          </ac:grpSpMkLst>
        </pc:grpChg>
      </pc:sldChg>
      <pc:sldChg chg="modSp add del replId">
        <pc:chgData name="Pham, Hannie" userId="S::phamha@dickinson.edu::e013f0bf-2da2-48bb-b9fb-4309ec667a8e" providerId="AD" clId="Web-{1944B452-02FC-2B44-B53F-A2E8BBF31E5B}" dt="2025-04-30T02:46:54.817" v="834"/>
        <pc:sldMkLst>
          <pc:docMk/>
          <pc:sldMk cId="3156925916" sldId="279"/>
        </pc:sldMkLst>
        <pc:spChg chg="mod">
          <ac:chgData name="Pham, Hannie" userId="S::phamha@dickinson.edu::e013f0bf-2da2-48bb-b9fb-4309ec667a8e" providerId="AD" clId="Web-{1944B452-02FC-2B44-B53F-A2E8BBF31E5B}" dt="2025-04-29T20:26:04.057" v="298" actId="1076"/>
          <ac:spMkLst>
            <pc:docMk/>
            <pc:sldMk cId="3156925916" sldId="279"/>
            <ac:spMk id="12" creationId="{003ECC83-3B72-1BF5-0CBC-6268405BA880}"/>
          </ac:spMkLst>
        </pc:spChg>
        <pc:grpChg chg="mod">
          <ac:chgData name="Pham, Hannie" userId="S::phamha@dickinson.edu::e013f0bf-2da2-48bb-b9fb-4309ec667a8e" providerId="AD" clId="Web-{1944B452-02FC-2B44-B53F-A2E8BBF31E5B}" dt="2025-04-29T20:26:09.932" v="299" actId="1076"/>
          <ac:grpSpMkLst>
            <pc:docMk/>
            <pc:sldMk cId="3156925916" sldId="279"/>
            <ac:grpSpMk id="22" creationId="{7ACA56AC-6F61-450D-F2DB-CCE8F798ED68}"/>
          </ac:grpSpMkLst>
        </pc:grpChg>
      </pc:sldChg>
      <pc:sldChg chg="modSp add del replId">
        <pc:chgData name="Pham, Hannie" userId="S::phamha@dickinson.edu::e013f0bf-2da2-48bb-b9fb-4309ec667a8e" providerId="AD" clId="Web-{1944B452-02FC-2B44-B53F-A2E8BBF31E5B}" dt="2025-04-30T02:46:44.160" v="833"/>
        <pc:sldMkLst>
          <pc:docMk/>
          <pc:sldMk cId="3068362711" sldId="280"/>
        </pc:sldMkLst>
        <pc:spChg chg="mod">
          <ac:chgData name="Pham, Hannie" userId="S::phamha@dickinson.edu::e013f0bf-2da2-48bb-b9fb-4309ec667a8e" providerId="AD" clId="Web-{1944B452-02FC-2B44-B53F-A2E8BBF31E5B}" dt="2025-04-29T20:26:41.309" v="310" actId="20577"/>
          <ac:spMkLst>
            <pc:docMk/>
            <pc:sldMk cId="3068362711" sldId="280"/>
            <ac:spMk id="12" creationId="{E9DE1214-BAF5-09D8-FF86-BFCAB5D102AF}"/>
          </ac:spMkLst>
        </pc:spChg>
      </pc:sldChg>
      <pc:sldChg chg="modSp add replId">
        <pc:chgData name="Pham, Hannie" userId="S::phamha@dickinson.edu::e013f0bf-2da2-48bb-b9fb-4309ec667a8e" providerId="AD" clId="Web-{1944B452-02FC-2B44-B53F-A2E8BBF31E5B}" dt="2025-04-29T20:29:08.721" v="331" actId="1076"/>
        <pc:sldMkLst>
          <pc:docMk/>
          <pc:sldMk cId="4013645945" sldId="281"/>
        </pc:sldMkLst>
        <pc:spChg chg="mod">
          <ac:chgData name="Pham, Hannie" userId="S::phamha@dickinson.edu::e013f0bf-2da2-48bb-b9fb-4309ec667a8e" providerId="AD" clId="Web-{1944B452-02FC-2B44-B53F-A2E8BBF31E5B}" dt="2025-04-29T20:29:08.721" v="331" actId="1076"/>
          <ac:spMkLst>
            <pc:docMk/>
            <pc:sldMk cId="4013645945" sldId="281"/>
            <ac:spMk id="12" creationId="{6C70DAD9-B973-B736-CDCF-E0E91975CD1A}"/>
          </ac:spMkLst>
        </pc:spChg>
      </pc:sldChg>
      <pc:sldChg chg="delSp modSp add replId">
        <pc:chgData name="Pham, Hannie" userId="S::phamha@dickinson.edu::e013f0bf-2da2-48bb-b9fb-4309ec667a8e" providerId="AD" clId="Web-{1944B452-02FC-2B44-B53F-A2E8BBF31E5B}" dt="2025-04-29T20:50:34.928" v="446" actId="1076"/>
        <pc:sldMkLst>
          <pc:docMk/>
          <pc:sldMk cId="2809250289" sldId="282"/>
        </pc:sldMkLst>
        <pc:spChg chg="del">
          <ac:chgData name="Pham, Hannie" userId="S::phamha@dickinson.edu::e013f0bf-2da2-48bb-b9fb-4309ec667a8e" providerId="AD" clId="Web-{1944B452-02FC-2B44-B53F-A2E8BBF31E5B}" dt="2025-04-29T20:49:09.487" v="418"/>
          <ac:spMkLst>
            <pc:docMk/>
            <pc:sldMk cId="2809250289" sldId="282"/>
            <ac:spMk id="5" creationId="{7B173A85-D3B1-2333-A3A3-506ADE2556BB}"/>
          </ac:spMkLst>
        </pc:spChg>
        <pc:spChg chg="mod">
          <ac:chgData name="Pham, Hannie" userId="S::phamha@dickinson.edu::e013f0bf-2da2-48bb-b9fb-4309ec667a8e" providerId="AD" clId="Web-{1944B452-02FC-2B44-B53F-A2E8BBF31E5B}" dt="2025-04-29T20:50:34.928" v="446" actId="1076"/>
          <ac:spMkLst>
            <pc:docMk/>
            <pc:sldMk cId="2809250289" sldId="282"/>
            <ac:spMk id="12" creationId="{F05C7CCA-06F0-1A25-B39F-A99C9C56A4B2}"/>
          </ac:spMkLst>
        </pc:spChg>
        <pc:grpChg chg="mod">
          <ac:chgData name="Pham, Hannie" userId="S::phamha@dickinson.edu::e013f0bf-2da2-48bb-b9fb-4309ec667a8e" providerId="AD" clId="Web-{1944B452-02FC-2B44-B53F-A2E8BBF31E5B}" dt="2025-04-29T20:49:59.364" v="434" actId="1076"/>
          <ac:grpSpMkLst>
            <pc:docMk/>
            <pc:sldMk cId="2809250289" sldId="282"/>
            <ac:grpSpMk id="22" creationId="{623C0D9D-2973-AD08-6466-09B994F82C4F}"/>
          </ac:grpSpMkLst>
        </pc:grpChg>
        <pc:picChg chg="del">
          <ac:chgData name="Pham, Hannie" userId="S::phamha@dickinson.edu::e013f0bf-2da2-48bb-b9fb-4309ec667a8e" providerId="AD" clId="Web-{1944B452-02FC-2B44-B53F-A2E8BBF31E5B}" dt="2025-04-29T20:49:06.222" v="417"/>
          <ac:picMkLst>
            <pc:docMk/>
            <pc:sldMk cId="2809250289" sldId="282"/>
            <ac:picMk id="4" creationId="{E7CC22CB-C90E-D1E1-B618-E682B2235B2B}"/>
          </ac:picMkLst>
        </pc:picChg>
      </pc:sldChg>
      <pc:sldChg chg="add replId">
        <pc:chgData name="Pham, Hannie" userId="S::phamha@dickinson.edu::e013f0bf-2da2-48bb-b9fb-4309ec667a8e" providerId="AD" clId="Web-{1944B452-02FC-2B44-B53F-A2E8BBF31E5B}" dt="2025-04-29T20:50:57.320" v="450"/>
        <pc:sldMkLst>
          <pc:docMk/>
          <pc:sldMk cId="3712718786" sldId="283"/>
        </pc:sldMkLst>
      </pc:sldChg>
      <pc:sldChg chg="addSp delSp modSp new">
        <pc:chgData name="Pham, Hannie" userId="S::phamha@dickinson.edu::e013f0bf-2da2-48bb-b9fb-4309ec667a8e" providerId="AD" clId="Web-{1944B452-02FC-2B44-B53F-A2E8BBF31E5B}" dt="2025-04-29T20:55:15.799" v="472" actId="1076"/>
        <pc:sldMkLst>
          <pc:docMk/>
          <pc:sldMk cId="1998708497" sldId="284"/>
        </pc:sldMkLst>
        <pc:spChg chg="add del mod">
          <ac:chgData name="Pham, Hannie" userId="S::phamha@dickinson.edu::e013f0bf-2da2-48bb-b9fb-4309ec667a8e" providerId="AD" clId="Web-{1944B452-02FC-2B44-B53F-A2E8BBF31E5B}" dt="2025-04-29T20:54:54.157" v="467"/>
          <ac:spMkLst>
            <pc:docMk/>
            <pc:sldMk cId="1998708497" sldId="284"/>
            <ac:spMk id="3" creationId="{364B630A-514A-71E6-F85D-25CF39294066}"/>
          </ac:spMkLst>
        </pc:spChg>
        <pc:picChg chg="add mod">
          <ac:chgData name="Pham, Hannie" userId="S::phamha@dickinson.edu::e013f0bf-2da2-48bb-b9fb-4309ec667a8e" providerId="AD" clId="Web-{1944B452-02FC-2B44-B53F-A2E8BBF31E5B}" dt="2025-04-29T20:55:15.799" v="472" actId="1076"/>
          <ac:picMkLst>
            <pc:docMk/>
            <pc:sldMk cId="1998708497" sldId="284"/>
            <ac:picMk id="2" creationId="{EA445226-18EF-766F-8043-26D36E3E2D32}"/>
          </ac:picMkLst>
        </pc:picChg>
        <pc:picChg chg="add mod">
          <ac:chgData name="Pham, Hannie" userId="S::phamha@dickinson.edu::e013f0bf-2da2-48bb-b9fb-4309ec667a8e" providerId="AD" clId="Web-{1944B452-02FC-2B44-B53F-A2E8BBF31E5B}" dt="2025-04-29T20:55:01.017" v="469" actId="1076"/>
          <ac:picMkLst>
            <pc:docMk/>
            <pc:sldMk cId="1998708497" sldId="284"/>
            <ac:picMk id="4" creationId="{F6D8D421-5205-AB10-8507-A444A42CA07B}"/>
          </ac:picMkLst>
        </pc:picChg>
      </pc:sldChg>
      <pc:sldChg chg="addSp delSp modSp add del replId">
        <pc:chgData name="Pham, Hannie" userId="S::phamha@dickinson.edu::e013f0bf-2da2-48bb-b9fb-4309ec667a8e" providerId="AD" clId="Web-{1944B452-02FC-2B44-B53F-A2E8BBF31E5B}" dt="2025-04-29T21:07:15.156" v="513"/>
        <pc:sldMkLst>
          <pc:docMk/>
          <pc:sldMk cId="772381582" sldId="285"/>
        </pc:sldMkLst>
        <pc:spChg chg="add del mod">
          <ac:chgData name="Pham, Hannie" userId="S::phamha@dickinson.edu::e013f0bf-2da2-48bb-b9fb-4309ec667a8e" providerId="AD" clId="Web-{1944B452-02FC-2B44-B53F-A2E8BBF31E5B}" dt="2025-04-29T21:06:42.936" v="510"/>
          <ac:spMkLst>
            <pc:docMk/>
            <pc:sldMk cId="772381582" sldId="285"/>
            <ac:spMk id="6" creationId="{2515C7CC-50FA-8155-E38D-5026760279D8}"/>
          </ac:spMkLst>
        </pc:spChg>
        <pc:picChg chg="del">
          <ac:chgData name="Pham, Hannie" userId="S::phamha@dickinson.edu::e013f0bf-2da2-48bb-b9fb-4309ec667a8e" providerId="AD" clId="Web-{1944B452-02FC-2B44-B53F-A2E8BBF31E5B}" dt="2025-04-29T20:55:29.221" v="474"/>
          <ac:picMkLst>
            <pc:docMk/>
            <pc:sldMk cId="772381582" sldId="285"/>
            <ac:picMk id="2" creationId="{497F8047-EF40-1C1F-C3BE-C60FF89F1340}"/>
          </ac:picMkLst>
        </pc:picChg>
        <pc:picChg chg="add mod">
          <ac:chgData name="Pham, Hannie" userId="S::phamha@dickinson.edu::e013f0bf-2da2-48bb-b9fb-4309ec667a8e" providerId="AD" clId="Web-{1944B452-02FC-2B44-B53F-A2E8BBF31E5B}" dt="2025-04-29T20:55:32.362" v="476" actId="1076"/>
          <ac:picMkLst>
            <pc:docMk/>
            <pc:sldMk cId="772381582" sldId="285"/>
            <ac:picMk id="3" creationId="{B45DAB03-AD16-C114-9C47-28487B7FF111}"/>
          </ac:picMkLst>
        </pc:picChg>
        <pc:picChg chg="del">
          <ac:chgData name="Pham, Hannie" userId="S::phamha@dickinson.edu::e013f0bf-2da2-48bb-b9fb-4309ec667a8e" providerId="AD" clId="Web-{1944B452-02FC-2B44-B53F-A2E8BBF31E5B}" dt="2025-04-29T20:55:45.175" v="477"/>
          <ac:picMkLst>
            <pc:docMk/>
            <pc:sldMk cId="772381582" sldId="285"/>
            <ac:picMk id="4" creationId="{DDEEF9BF-775B-454A-9B34-4AF706DB37D8}"/>
          </ac:picMkLst>
        </pc:picChg>
        <pc:picChg chg="add mod">
          <ac:chgData name="Pham, Hannie" userId="S::phamha@dickinson.edu::e013f0bf-2da2-48bb-b9fb-4309ec667a8e" providerId="AD" clId="Web-{1944B452-02FC-2B44-B53F-A2E8BBF31E5B}" dt="2025-04-29T20:55:54.457" v="482" actId="14100"/>
          <ac:picMkLst>
            <pc:docMk/>
            <pc:sldMk cId="772381582" sldId="285"/>
            <ac:picMk id="5" creationId="{FA706254-1227-20F2-7657-6000AB51231F}"/>
          </ac:picMkLst>
        </pc:picChg>
        <pc:picChg chg="add del mod">
          <ac:chgData name="Pham, Hannie" userId="S::phamha@dickinson.edu::e013f0bf-2da2-48bb-b9fb-4309ec667a8e" providerId="AD" clId="Web-{1944B452-02FC-2B44-B53F-A2E8BBF31E5B}" dt="2025-04-29T21:07:13.452" v="512"/>
          <ac:picMkLst>
            <pc:docMk/>
            <pc:sldMk cId="772381582" sldId="285"/>
            <ac:picMk id="7" creationId="{7B2B4968-274E-5F98-CDEE-92886CE6C9B3}"/>
          </ac:picMkLst>
        </pc:picChg>
      </pc:sldChg>
      <pc:sldChg chg="addSp delSp modSp add mod replId modClrScheme chgLayout">
        <pc:chgData name="Pham, Hannie" userId="S::phamha@dickinson.edu::e013f0bf-2da2-48bb-b9fb-4309ec667a8e" providerId="AD" clId="Web-{1944B452-02FC-2B44-B53F-A2E8BBF31E5B}" dt="2025-04-29T21:21:57.847" v="522" actId="1076"/>
        <pc:sldMkLst>
          <pc:docMk/>
          <pc:sldMk cId="14177405" sldId="286"/>
        </pc:sldMkLst>
        <pc:spChg chg="add del mod">
          <ac:chgData name="Pham, Hannie" userId="S::phamha@dickinson.edu::e013f0bf-2da2-48bb-b9fb-4309ec667a8e" providerId="AD" clId="Web-{1944B452-02FC-2B44-B53F-A2E8BBF31E5B}" dt="2025-04-29T21:06:32.216" v="506"/>
          <ac:spMkLst>
            <pc:docMk/>
            <pc:sldMk cId="14177405" sldId="286"/>
            <ac:spMk id="6" creationId="{DCEC40FD-6CE4-5273-C709-47080DBBAAC2}"/>
          </ac:spMkLst>
        </pc:spChg>
        <pc:picChg chg="add mod ord">
          <ac:chgData name="Pham, Hannie" userId="S::phamha@dickinson.edu::e013f0bf-2da2-48bb-b9fb-4309ec667a8e" providerId="AD" clId="Web-{1944B452-02FC-2B44-B53F-A2E8BBF31E5B}" dt="2025-04-29T21:08:09.673" v="517"/>
          <ac:picMkLst>
            <pc:docMk/>
            <pc:sldMk cId="14177405" sldId="286"/>
            <ac:picMk id="2" creationId="{CC7602CC-10B8-F12F-4993-779A46233A36}"/>
          </ac:picMkLst>
        </pc:picChg>
        <pc:picChg chg="del">
          <ac:chgData name="Pham, Hannie" userId="S::phamha@dickinson.edu::e013f0bf-2da2-48bb-b9fb-4309ec667a8e" providerId="AD" clId="Web-{1944B452-02FC-2B44-B53F-A2E8BBF31E5B}" dt="2025-04-29T20:56:07.848" v="484"/>
          <ac:picMkLst>
            <pc:docMk/>
            <pc:sldMk cId="14177405" sldId="286"/>
            <ac:picMk id="3" creationId="{3EF7159B-B29E-E6D9-BEFB-DA44162D43C5}"/>
          </ac:picMkLst>
        </pc:picChg>
        <pc:picChg chg="add mod">
          <ac:chgData name="Pham, Hannie" userId="S::phamha@dickinson.edu::e013f0bf-2da2-48bb-b9fb-4309ec667a8e" providerId="AD" clId="Web-{1944B452-02FC-2B44-B53F-A2E8BBF31E5B}" dt="2025-04-29T21:08:09.673" v="517"/>
          <ac:picMkLst>
            <pc:docMk/>
            <pc:sldMk cId="14177405" sldId="286"/>
            <ac:picMk id="4" creationId="{B827C6DA-1739-2EBB-CB2E-9876ED23CFB5}"/>
          </ac:picMkLst>
        </pc:picChg>
        <pc:picChg chg="del">
          <ac:chgData name="Pham, Hannie" userId="S::phamha@dickinson.edu::e013f0bf-2da2-48bb-b9fb-4309ec667a8e" providerId="AD" clId="Web-{1944B452-02FC-2B44-B53F-A2E8BBF31E5B}" dt="2025-04-29T20:56:17.254" v="489"/>
          <ac:picMkLst>
            <pc:docMk/>
            <pc:sldMk cId="14177405" sldId="286"/>
            <ac:picMk id="5" creationId="{BA6ECE48-7FB5-21CA-3181-E7E1BE67A62D}"/>
          </ac:picMkLst>
        </pc:picChg>
        <pc:picChg chg="add mod">
          <ac:chgData name="Pham, Hannie" userId="S::phamha@dickinson.edu::e013f0bf-2da2-48bb-b9fb-4309ec667a8e" providerId="AD" clId="Web-{1944B452-02FC-2B44-B53F-A2E8BBF31E5B}" dt="2025-04-29T21:08:09.673" v="517"/>
          <ac:picMkLst>
            <pc:docMk/>
            <pc:sldMk cId="14177405" sldId="286"/>
            <ac:picMk id="7" creationId="{EDD705B4-87A7-B442-BDBE-8816AEC225B0}"/>
          </ac:picMkLst>
        </pc:picChg>
        <pc:picChg chg="add mod">
          <ac:chgData name="Pham, Hannie" userId="S::phamha@dickinson.edu::e013f0bf-2da2-48bb-b9fb-4309ec667a8e" providerId="AD" clId="Web-{1944B452-02FC-2B44-B53F-A2E8BBF31E5B}" dt="2025-04-29T21:21:57.847" v="522" actId="1076"/>
          <ac:picMkLst>
            <pc:docMk/>
            <pc:sldMk cId="14177405" sldId="286"/>
            <ac:picMk id="8" creationId="{0A3392F7-509B-8DD8-D8FB-5DA16A2CDB6B}"/>
          </ac:picMkLst>
        </pc:picChg>
      </pc:sldChg>
      <pc:sldChg chg="add del replId">
        <pc:chgData name="Pham, Hannie" userId="S::phamha@dickinson.edu::e013f0bf-2da2-48bb-b9fb-4309ec667a8e" providerId="AD" clId="Web-{1944B452-02FC-2B44-B53F-A2E8BBF31E5B}" dt="2025-04-29T21:01:38.392" v="502"/>
        <pc:sldMkLst>
          <pc:docMk/>
          <pc:sldMk cId="3955894581" sldId="287"/>
        </pc:sldMkLst>
      </pc:sldChg>
    </pc:docChg>
  </pc:docChgLst>
  <pc:docChgLst>
    <pc:chgData name="Pham Duy Anh, Pham Duy Anh" userId="S::phamduyd@dickinson.edu::122caea7-5979-4556-ae05-a0ff0f52d510" providerId="AD" clId="Web-{C45F9F7C-C0B1-646D-781B-4AC66F231A1A}"/>
    <pc:docChg chg="addSld delSld modSld">
      <pc:chgData name="Pham Duy Anh, Pham Duy Anh" userId="S::phamduyd@dickinson.edu::122caea7-5979-4556-ae05-a0ff0f52d510" providerId="AD" clId="Web-{C45F9F7C-C0B1-646D-781B-4AC66F231A1A}" dt="2025-04-29T21:53:09.436" v="1003" actId="1076"/>
      <pc:docMkLst>
        <pc:docMk/>
      </pc:docMkLst>
      <pc:sldChg chg="modSp">
        <pc:chgData name="Pham Duy Anh, Pham Duy Anh" userId="S::phamduyd@dickinson.edu::122caea7-5979-4556-ae05-a0ff0f52d510" providerId="AD" clId="Web-{C45F9F7C-C0B1-646D-781B-4AC66F231A1A}" dt="2025-04-29T20:15:19.549" v="163" actId="1076"/>
        <pc:sldMkLst>
          <pc:docMk/>
          <pc:sldMk cId="743053777" sldId="257"/>
        </pc:sldMkLst>
        <pc:spChg chg="mod">
          <ac:chgData name="Pham Duy Anh, Pham Duy Anh" userId="S::phamduyd@dickinson.edu::122caea7-5979-4556-ae05-a0ff0f52d510" providerId="AD" clId="Web-{C45F9F7C-C0B1-646D-781B-4AC66F231A1A}" dt="2025-04-29T20:15:19.549" v="163" actId="1076"/>
          <ac:spMkLst>
            <pc:docMk/>
            <pc:sldMk cId="743053777" sldId="257"/>
            <ac:spMk id="12" creationId="{00F46D07-4060-346B-6D28-E997385F9F72}"/>
          </ac:spMkLst>
        </pc:spChg>
        <pc:grpChg chg="mod">
          <ac:chgData name="Pham Duy Anh, Pham Duy Anh" userId="S::phamduyd@dickinson.edu::122caea7-5979-4556-ae05-a0ff0f52d510" providerId="AD" clId="Web-{C45F9F7C-C0B1-646D-781B-4AC66F231A1A}" dt="2025-04-29T20:15:10.095" v="162" actId="1076"/>
          <ac:grpSpMkLst>
            <pc:docMk/>
            <pc:sldMk cId="743053777" sldId="257"/>
            <ac:grpSpMk id="2" creationId="{1C941232-6AF7-320F-B48B-0560EF8ED41C}"/>
          </ac:grpSpMkLst>
        </pc:grpChg>
      </pc:sldChg>
      <pc:sldChg chg="addSp modSp">
        <pc:chgData name="Pham Duy Anh, Pham Duy Anh" userId="S::phamduyd@dickinson.edu::122caea7-5979-4556-ae05-a0ff0f52d510" providerId="AD" clId="Web-{C45F9F7C-C0B1-646D-781B-4AC66F231A1A}" dt="2025-04-29T20:07:10.157" v="113" actId="1076"/>
        <pc:sldMkLst>
          <pc:docMk/>
          <pc:sldMk cId="3941213105" sldId="259"/>
        </pc:sldMkLst>
        <pc:spChg chg="add mod">
          <ac:chgData name="Pham Duy Anh, Pham Duy Anh" userId="S::phamduyd@dickinson.edu::122caea7-5979-4556-ae05-a0ff0f52d510" providerId="AD" clId="Web-{C45F9F7C-C0B1-646D-781B-4AC66F231A1A}" dt="2025-04-29T20:07:10.157" v="113" actId="1076"/>
          <ac:spMkLst>
            <pc:docMk/>
            <pc:sldMk cId="3941213105" sldId="259"/>
            <ac:spMk id="2" creationId="{DB35EE80-0EA4-8895-4D4E-3E2CA165E16F}"/>
          </ac:spMkLst>
        </pc:spChg>
        <pc:spChg chg="mod">
          <ac:chgData name="Pham Duy Anh, Pham Duy Anh" userId="S::phamduyd@dickinson.edu::122caea7-5979-4556-ae05-a0ff0f52d510" providerId="AD" clId="Web-{C45F9F7C-C0B1-646D-781B-4AC66F231A1A}" dt="2025-04-29T20:04:20.823" v="17" actId="20577"/>
          <ac:spMkLst>
            <pc:docMk/>
            <pc:sldMk cId="3941213105" sldId="259"/>
            <ac:spMk id="12" creationId="{00F46D07-4060-346B-6D28-E997385F9F72}"/>
          </ac:spMkLst>
        </pc:spChg>
        <pc:picChg chg="mod">
          <ac:chgData name="Pham Duy Anh, Pham Duy Anh" userId="S::phamduyd@dickinson.edu::122caea7-5979-4556-ae05-a0ff0f52d510" providerId="AD" clId="Web-{C45F9F7C-C0B1-646D-781B-4AC66F231A1A}" dt="2025-04-29T20:06:19.343" v="98" actId="1076"/>
          <ac:picMkLst>
            <pc:docMk/>
            <pc:sldMk cId="3941213105" sldId="259"/>
            <ac:picMk id="5" creationId="{843681BE-0229-1362-B2AA-82FA5883BC1B}"/>
          </ac:picMkLst>
        </pc:picChg>
      </pc:sldChg>
      <pc:sldChg chg="modSp">
        <pc:chgData name="Pham Duy Anh, Pham Duy Anh" userId="S::phamduyd@dickinson.edu::122caea7-5979-4556-ae05-a0ff0f52d510" providerId="AD" clId="Web-{C45F9F7C-C0B1-646D-781B-4AC66F231A1A}" dt="2025-04-29T20:49:59.666" v="790" actId="1076"/>
        <pc:sldMkLst>
          <pc:docMk/>
          <pc:sldMk cId="1166791975" sldId="261"/>
        </pc:sldMkLst>
        <pc:spChg chg="mod">
          <ac:chgData name="Pham Duy Anh, Pham Duy Anh" userId="S::phamduyd@dickinson.edu::122caea7-5979-4556-ae05-a0ff0f52d510" providerId="AD" clId="Web-{C45F9F7C-C0B1-646D-781B-4AC66F231A1A}" dt="2025-04-29T20:49:49.854" v="788" actId="1076"/>
          <ac:spMkLst>
            <pc:docMk/>
            <pc:sldMk cId="1166791975" sldId="261"/>
            <ac:spMk id="6" creationId="{29909890-A251-EB38-56BD-34BA229AE078}"/>
          </ac:spMkLst>
        </pc:spChg>
        <pc:spChg chg="mod">
          <ac:chgData name="Pham Duy Anh, Pham Duy Anh" userId="S::phamduyd@dickinson.edu::122caea7-5979-4556-ae05-a0ff0f52d510" providerId="AD" clId="Web-{C45F9F7C-C0B1-646D-781B-4AC66F231A1A}" dt="2025-04-29T20:41:53.697" v="508" actId="20577"/>
          <ac:spMkLst>
            <pc:docMk/>
            <pc:sldMk cId="1166791975" sldId="261"/>
            <ac:spMk id="7" creationId="{7095C9F3-E15A-A8A4-A08E-ADA78CE7271A}"/>
          </ac:spMkLst>
        </pc:spChg>
        <pc:spChg chg="mod">
          <ac:chgData name="Pham Duy Anh, Pham Duy Anh" userId="S::phamduyd@dickinson.edu::122caea7-5979-4556-ae05-a0ff0f52d510" providerId="AD" clId="Web-{C45F9F7C-C0B1-646D-781B-4AC66F231A1A}" dt="2025-04-29T20:48:22.366" v="774" actId="20577"/>
          <ac:spMkLst>
            <pc:docMk/>
            <pc:sldMk cId="1166791975" sldId="261"/>
            <ac:spMk id="9" creationId="{59BF3DEA-2823-21DF-0681-64D377179690}"/>
          </ac:spMkLst>
        </pc:spChg>
        <pc:spChg chg="mod">
          <ac:chgData name="Pham Duy Anh, Pham Duy Anh" userId="S::phamduyd@dickinson.edu::122caea7-5979-4556-ae05-a0ff0f52d510" providerId="AD" clId="Web-{C45F9F7C-C0B1-646D-781B-4AC66F231A1A}" dt="2025-04-29T20:15:42.549" v="165" actId="1076"/>
          <ac:spMkLst>
            <pc:docMk/>
            <pc:sldMk cId="1166791975" sldId="261"/>
            <ac:spMk id="12" creationId="{00F46D07-4060-346B-6D28-E997385F9F72}"/>
          </ac:spMkLst>
        </pc:spChg>
        <pc:spChg chg="mod">
          <ac:chgData name="Pham Duy Anh, Pham Duy Anh" userId="S::phamduyd@dickinson.edu::122caea7-5979-4556-ae05-a0ff0f52d510" providerId="AD" clId="Web-{C45F9F7C-C0B1-646D-781B-4AC66F231A1A}" dt="2025-04-29T20:49:55.604" v="789" actId="1076"/>
          <ac:spMkLst>
            <pc:docMk/>
            <pc:sldMk cId="1166791975" sldId="261"/>
            <ac:spMk id="14" creationId="{443C3839-24A2-F1F2-9241-2BA8F8566787}"/>
          </ac:spMkLst>
        </pc:spChg>
        <pc:spChg chg="mod">
          <ac:chgData name="Pham Duy Anh, Pham Duy Anh" userId="S::phamduyd@dickinson.edu::122caea7-5979-4556-ae05-a0ff0f52d510" providerId="AD" clId="Web-{C45F9F7C-C0B1-646D-781B-4AC66F231A1A}" dt="2025-04-29T20:49:59.666" v="790" actId="1076"/>
          <ac:spMkLst>
            <pc:docMk/>
            <pc:sldMk cId="1166791975" sldId="261"/>
            <ac:spMk id="18" creationId="{1F3876FE-69A5-EEC6-A52E-1300D466FAFB}"/>
          </ac:spMkLst>
        </pc:spChg>
        <pc:spChg chg="mod">
          <ac:chgData name="Pham Duy Anh, Pham Duy Anh" userId="S::phamduyd@dickinson.edu::122caea7-5979-4556-ae05-a0ff0f52d510" providerId="AD" clId="Web-{C45F9F7C-C0B1-646D-781B-4AC66F231A1A}" dt="2025-04-29T20:46:20.096" v="709" actId="20577"/>
          <ac:spMkLst>
            <pc:docMk/>
            <pc:sldMk cId="1166791975" sldId="261"/>
            <ac:spMk id="28" creationId="{FC308634-86BF-541E-3835-4E4C788BADAD}"/>
          </ac:spMkLst>
        </pc:spChg>
        <pc:grpChg chg="mod">
          <ac:chgData name="Pham Duy Anh, Pham Duy Anh" userId="S::phamduyd@dickinson.edu::122caea7-5979-4556-ae05-a0ff0f52d510" providerId="AD" clId="Web-{C45F9F7C-C0B1-646D-781B-4AC66F231A1A}" dt="2025-04-29T20:13:59.843" v="146" actId="1076"/>
          <ac:grpSpMkLst>
            <pc:docMk/>
            <pc:sldMk cId="1166791975" sldId="261"/>
            <ac:grpSpMk id="22" creationId="{FC9A9D9F-A1FD-333C-FA99-B0A937F0C114}"/>
          </ac:grpSpMkLst>
        </pc:grpChg>
      </pc:sldChg>
      <pc:sldChg chg="modSp">
        <pc:chgData name="Pham Duy Anh, Pham Duy Anh" userId="S::phamduyd@dickinson.edu::122caea7-5979-4556-ae05-a0ff0f52d510" providerId="AD" clId="Web-{C45F9F7C-C0B1-646D-781B-4AC66F231A1A}" dt="2025-04-29T21:01:59.175" v="814" actId="1076"/>
        <pc:sldMkLst>
          <pc:docMk/>
          <pc:sldMk cId="1943172546" sldId="275"/>
        </pc:sldMkLst>
        <pc:spChg chg="mod">
          <ac:chgData name="Pham Duy Anh, Pham Duy Anh" userId="S::phamduyd@dickinson.edu::122caea7-5979-4556-ae05-a0ff0f52d510" providerId="AD" clId="Web-{C45F9F7C-C0B1-646D-781B-4AC66F231A1A}" dt="2025-04-29T21:01:59.175" v="814" actId="1076"/>
          <ac:spMkLst>
            <pc:docMk/>
            <pc:sldMk cId="1943172546" sldId="275"/>
            <ac:spMk id="4" creationId="{9B05E609-244E-4B50-9029-8481D06DCEF6}"/>
          </ac:spMkLst>
        </pc:spChg>
        <pc:spChg chg="mod">
          <ac:chgData name="Pham Duy Anh, Pham Duy Anh" userId="S::phamduyd@dickinson.edu::122caea7-5979-4556-ae05-a0ff0f52d510" providerId="AD" clId="Web-{C45F9F7C-C0B1-646D-781B-4AC66F231A1A}" dt="2025-04-29T21:00:54.814" v="798" actId="20577"/>
          <ac:spMkLst>
            <pc:docMk/>
            <pc:sldMk cId="1943172546" sldId="275"/>
            <ac:spMk id="11" creationId="{CD7631C1-4AA6-4F93-8A5A-E07011287DAE}"/>
          </ac:spMkLst>
        </pc:spChg>
      </pc:sldChg>
      <pc:sldChg chg="addSp delSp modSp">
        <pc:chgData name="Pham Duy Anh, Pham Duy Anh" userId="S::phamduyd@dickinson.edu::122caea7-5979-4556-ae05-a0ff0f52d510" providerId="AD" clId="Web-{C45F9F7C-C0B1-646D-781B-4AC66F231A1A}" dt="2025-04-29T21:39:37.377" v="981" actId="1076"/>
        <pc:sldMkLst>
          <pc:docMk/>
          <pc:sldMk cId="3245608481" sldId="277"/>
        </pc:sldMkLst>
        <pc:spChg chg="del">
          <ac:chgData name="Pham Duy Anh, Pham Duy Anh" userId="S::phamduyd@dickinson.edu::122caea7-5979-4556-ae05-a0ff0f52d510" providerId="AD" clId="Web-{C45F9F7C-C0B1-646D-781B-4AC66F231A1A}" dt="2025-04-29T21:31:30.438" v="925"/>
          <ac:spMkLst>
            <pc:docMk/>
            <pc:sldMk cId="3245608481" sldId="277"/>
            <ac:spMk id="5" creationId="{8B8E0ECA-9995-55CF-F3C6-6820882FAE87}"/>
          </ac:spMkLst>
        </pc:spChg>
        <pc:spChg chg="mod">
          <ac:chgData name="Pham Duy Anh, Pham Duy Anh" userId="S::phamduyd@dickinson.edu::122caea7-5979-4556-ae05-a0ff0f52d510" providerId="AD" clId="Web-{C45F9F7C-C0B1-646D-781B-4AC66F231A1A}" dt="2025-04-29T21:31:44.173" v="947" actId="1076"/>
          <ac:spMkLst>
            <pc:docMk/>
            <pc:sldMk cId="3245608481" sldId="277"/>
            <ac:spMk id="19" creationId="{D3FE6D4D-9920-7140-57FE-709746A6F629}"/>
          </ac:spMkLst>
        </pc:spChg>
        <pc:grpChg chg="add mod">
          <ac:chgData name="Pham Duy Anh, Pham Duy Anh" userId="S::phamduyd@dickinson.edu::122caea7-5979-4556-ae05-a0ff0f52d510" providerId="AD" clId="Web-{C45F9F7C-C0B1-646D-781B-4AC66F231A1A}" dt="2025-04-29T21:39:31.689" v="979" actId="1076"/>
          <ac:grpSpMkLst>
            <pc:docMk/>
            <pc:sldMk cId="3245608481" sldId="277"/>
            <ac:grpSpMk id="29" creationId="{345AC053-B707-D9D2-035A-C62784ADB9E5}"/>
          </ac:grpSpMkLst>
        </pc:grpChg>
        <pc:picChg chg="mod">
          <ac:chgData name="Pham Duy Anh, Pham Duy Anh" userId="S::phamduyd@dickinson.edu::122caea7-5979-4556-ae05-a0ff0f52d510" providerId="AD" clId="Web-{C45F9F7C-C0B1-646D-781B-4AC66F231A1A}" dt="2025-04-29T21:39:37.345" v="980" actId="1076"/>
          <ac:picMkLst>
            <pc:docMk/>
            <pc:sldMk cId="3245608481" sldId="277"/>
            <ac:picMk id="4" creationId="{07D4A2FD-FDDC-E644-A10A-E1B30C81F7C9}"/>
          </ac:picMkLst>
        </pc:picChg>
        <pc:picChg chg="mod">
          <ac:chgData name="Pham Duy Anh, Pham Duy Anh" userId="S::phamduyd@dickinson.edu::122caea7-5979-4556-ae05-a0ff0f52d510" providerId="AD" clId="Web-{C45F9F7C-C0B1-646D-781B-4AC66F231A1A}" dt="2025-04-29T21:39:37.377" v="981" actId="1076"/>
          <ac:picMkLst>
            <pc:docMk/>
            <pc:sldMk cId="3245608481" sldId="277"/>
            <ac:picMk id="8" creationId="{1BFF4644-4433-1547-66B5-60DEF6DF1F0A}"/>
          </ac:picMkLst>
        </pc:picChg>
      </pc:sldChg>
      <pc:sldChg chg="addSp delSp modSp">
        <pc:chgData name="Pham Duy Anh, Pham Duy Anh" userId="S::phamduyd@dickinson.edu::122caea7-5979-4556-ae05-a0ff0f52d510" providerId="AD" clId="Web-{C45F9F7C-C0B1-646D-781B-4AC66F231A1A}" dt="2025-04-29T20:34:12.275" v="439" actId="1076"/>
        <pc:sldMkLst>
          <pc:docMk/>
          <pc:sldMk cId="2176574204" sldId="278"/>
        </pc:sldMkLst>
        <pc:spChg chg="mod">
          <ac:chgData name="Pham Duy Anh, Pham Duy Anh" userId="S::phamduyd@dickinson.edu::122caea7-5979-4556-ae05-a0ff0f52d510" providerId="AD" clId="Web-{C45F9F7C-C0B1-646D-781B-4AC66F231A1A}" dt="2025-04-29T20:26:47.494" v="354" actId="1076"/>
          <ac:spMkLst>
            <pc:docMk/>
            <pc:sldMk cId="2176574204" sldId="278"/>
            <ac:spMk id="11" creationId="{C389E5C0-C4DB-0998-834B-82285D52D4D5}"/>
          </ac:spMkLst>
        </pc:spChg>
        <pc:spChg chg="mod">
          <ac:chgData name="Pham Duy Anh, Pham Duy Anh" userId="S::phamduyd@dickinson.edu::122caea7-5979-4556-ae05-a0ff0f52d510" providerId="AD" clId="Web-{C45F9F7C-C0B1-646D-781B-4AC66F231A1A}" dt="2025-04-29T20:33:58.228" v="437" actId="1076"/>
          <ac:spMkLst>
            <pc:docMk/>
            <pc:sldMk cId="2176574204" sldId="278"/>
            <ac:spMk id="12" creationId="{6C13ABF9-43D1-04C6-FDBD-954850544CDD}"/>
          </ac:spMkLst>
        </pc:spChg>
        <pc:spChg chg="del mod">
          <ac:chgData name="Pham Duy Anh, Pham Duy Anh" userId="S::phamduyd@dickinson.edu::122caea7-5979-4556-ae05-a0ff0f52d510" providerId="AD" clId="Web-{C45F9F7C-C0B1-646D-781B-4AC66F231A1A}" dt="2025-04-29T20:33:02.929" v="425"/>
          <ac:spMkLst>
            <pc:docMk/>
            <pc:sldMk cId="2176574204" sldId="278"/>
            <ac:spMk id="13" creationId="{2D49D3F5-0DFC-0AE3-193C-8155E1513899}"/>
          </ac:spMkLst>
        </pc:spChg>
        <pc:grpChg chg="del">
          <ac:chgData name="Pham Duy Anh, Pham Duy Anh" userId="S::phamduyd@dickinson.edu::122caea7-5979-4556-ae05-a0ff0f52d510" providerId="AD" clId="Web-{C45F9F7C-C0B1-646D-781B-4AC66F231A1A}" dt="2025-04-29T20:33:02.898" v="424"/>
          <ac:grpSpMkLst>
            <pc:docMk/>
            <pc:sldMk cId="2176574204" sldId="278"/>
            <ac:grpSpMk id="2" creationId="{5D41425D-583C-B644-121F-B9E934A28505}"/>
          </ac:grpSpMkLst>
        </pc:grpChg>
        <pc:grpChg chg="add mod">
          <ac:chgData name="Pham Duy Anh, Pham Duy Anh" userId="S::phamduyd@dickinson.edu::122caea7-5979-4556-ae05-a0ff0f52d510" providerId="AD" clId="Web-{C45F9F7C-C0B1-646D-781B-4AC66F231A1A}" dt="2025-04-29T20:33:14.539" v="427" actId="1076"/>
          <ac:grpSpMkLst>
            <pc:docMk/>
            <pc:sldMk cId="2176574204" sldId="278"/>
            <ac:grpSpMk id="6" creationId="{DB6938B7-F1A2-8985-11D8-5F79040B9702}"/>
          </ac:grpSpMkLst>
        </pc:grpChg>
        <pc:grpChg chg="add mod">
          <ac:chgData name="Pham Duy Anh, Pham Duy Anh" userId="S::phamduyd@dickinson.edu::122caea7-5979-4556-ae05-a0ff0f52d510" providerId="AD" clId="Web-{C45F9F7C-C0B1-646D-781B-4AC66F231A1A}" dt="2025-04-29T20:34:12.275" v="439" actId="1076"/>
          <ac:grpSpMkLst>
            <pc:docMk/>
            <pc:sldMk cId="2176574204" sldId="278"/>
            <ac:grpSpMk id="7" creationId="{60715BB2-ACF4-A766-ACFF-D6F1D00E6667}"/>
          </ac:grpSpMkLst>
        </pc:grpChg>
        <pc:grpChg chg="mod">
          <ac:chgData name="Pham Duy Anh, Pham Duy Anh" userId="S::phamduyd@dickinson.edu::122caea7-5979-4556-ae05-a0ff0f52d510" providerId="AD" clId="Web-{C45F9F7C-C0B1-646D-781B-4AC66F231A1A}" dt="2025-04-29T20:33:29.023" v="429" actId="14100"/>
          <ac:grpSpMkLst>
            <pc:docMk/>
            <pc:sldMk cId="2176574204" sldId="278"/>
            <ac:grpSpMk id="22" creationId="{73014D5A-3F08-1677-1AFA-416A82AE6826}"/>
          </ac:grpSpMkLst>
        </pc:grpChg>
        <pc:picChg chg="del mod">
          <ac:chgData name="Pham Duy Anh, Pham Duy Anh" userId="S::phamduyd@dickinson.edu::122caea7-5979-4556-ae05-a0ff0f52d510" providerId="AD" clId="Web-{C45F9F7C-C0B1-646D-781B-4AC66F231A1A}" dt="2025-04-29T20:33:02.898" v="424"/>
          <ac:picMkLst>
            <pc:docMk/>
            <pc:sldMk cId="2176574204" sldId="278"/>
            <ac:picMk id="16" creationId="{9D2B1076-D286-B539-14C0-8FE1923A2CC1}"/>
          </ac:picMkLst>
        </pc:picChg>
      </pc:sldChg>
      <pc:sldChg chg="addSp delSp modSp">
        <pc:chgData name="Pham Duy Anh, Pham Duy Anh" userId="S::phamduyd@dickinson.edu::122caea7-5979-4556-ae05-a0ff0f52d510" providerId="AD" clId="Web-{C45F9F7C-C0B1-646D-781B-4AC66F231A1A}" dt="2025-04-29T20:35:54.966" v="476" actId="1076"/>
        <pc:sldMkLst>
          <pc:docMk/>
          <pc:sldMk cId="3156925916" sldId="279"/>
        </pc:sldMkLst>
        <pc:spChg chg="mod">
          <ac:chgData name="Pham Duy Anh, Pham Duy Anh" userId="S::phamduyd@dickinson.edu::122caea7-5979-4556-ae05-a0ff0f52d510" providerId="AD" clId="Web-{C45F9F7C-C0B1-646D-781B-4AC66F231A1A}" dt="2025-04-29T20:35:16.730" v="473" actId="14100"/>
          <ac:spMkLst>
            <pc:docMk/>
            <pc:sldMk cId="3156925916" sldId="279"/>
            <ac:spMk id="8" creationId="{495751ED-7495-60C9-5565-D5616BCBADE4}"/>
          </ac:spMkLst>
        </pc:spChg>
        <pc:spChg chg="mod">
          <ac:chgData name="Pham Duy Anh, Pham Duy Anh" userId="S::phamduyd@dickinson.edu::122caea7-5979-4556-ae05-a0ff0f52d510" providerId="AD" clId="Web-{C45F9F7C-C0B1-646D-781B-4AC66F231A1A}" dt="2025-04-29T20:35:28.121" v="475" actId="1076"/>
          <ac:spMkLst>
            <pc:docMk/>
            <pc:sldMk cId="3156925916" sldId="279"/>
            <ac:spMk id="9" creationId="{3ED2F636-3531-D6DF-1C28-3F25A6E0FA9D}"/>
          </ac:spMkLst>
        </pc:spChg>
        <pc:spChg chg="del mod">
          <ac:chgData name="Pham Duy Anh, Pham Duy Anh" userId="S::phamduyd@dickinson.edu::122caea7-5979-4556-ae05-a0ff0f52d510" providerId="AD" clId="Web-{C45F9F7C-C0B1-646D-781B-4AC66F231A1A}" dt="2025-04-29T20:34:31.682" v="440"/>
          <ac:spMkLst>
            <pc:docMk/>
            <pc:sldMk cId="3156925916" sldId="279"/>
            <ac:spMk id="12" creationId="{003ECC83-3B72-1BF5-0CBC-6268405BA880}"/>
          </ac:spMkLst>
        </pc:spChg>
        <pc:grpChg chg="add mod">
          <ac:chgData name="Pham Duy Anh, Pham Duy Anh" userId="S::phamduyd@dickinson.edu::122caea7-5979-4556-ae05-a0ff0f52d510" providerId="AD" clId="Web-{C45F9F7C-C0B1-646D-781B-4AC66F231A1A}" dt="2025-04-29T20:35:54.966" v="476" actId="1076"/>
          <ac:grpSpMkLst>
            <pc:docMk/>
            <pc:sldMk cId="3156925916" sldId="279"/>
            <ac:grpSpMk id="10" creationId="{654FB3EA-C7E7-3720-7999-A7E77B2419CB}"/>
          </ac:grpSpMkLst>
        </pc:grpChg>
        <pc:grpChg chg="del mod">
          <ac:chgData name="Pham Duy Anh, Pham Duy Anh" userId="S::phamduyd@dickinson.edu::122caea7-5979-4556-ae05-a0ff0f52d510" providerId="AD" clId="Web-{C45F9F7C-C0B1-646D-781B-4AC66F231A1A}" dt="2025-04-29T20:34:32.932" v="441"/>
          <ac:grpSpMkLst>
            <pc:docMk/>
            <pc:sldMk cId="3156925916" sldId="279"/>
            <ac:grpSpMk id="22" creationId="{7ACA56AC-6F61-450D-F2DB-CCE8F798ED68}"/>
          </ac:grpSpMkLst>
        </pc:grpChg>
      </pc:sldChg>
      <pc:sldChg chg="addSp delSp modSp">
        <pc:chgData name="Pham Duy Anh, Pham Duy Anh" userId="S::phamduyd@dickinson.edu::122caea7-5979-4556-ae05-a0ff0f52d510" providerId="AD" clId="Web-{C45F9F7C-C0B1-646D-781B-4AC66F231A1A}" dt="2025-04-29T20:32:25.740" v="419" actId="1076"/>
        <pc:sldMkLst>
          <pc:docMk/>
          <pc:sldMk cId="3068362711" sldId="280"/>
        </pc:sldMkLst>
        <pc:spChg chg="mod">
          <ac:chgData name="Pham Duy Anh, Pham Duy Anh" userId="S::phamduyd@dickinson.edu::122caea7-5979-4556-ae05-a0ff0f52d510" providerId="AD" clId="Web-{C45F9F7C-C0B1-646D-781B-4AC66F231A1A}" dt="2025-04-29T20:32:09.661" v="417" actId="20577"/>
          <ac:spMkLst>
            <pc:docMk/>
            <pc:sldMk cId="3068362711" sldId="280"/>
            <ac:spMk id="12" creationId="{E9DE1214-BAF5-09D8-FF86-BFCAB5D102AF}"/>
          </ac:spMkLst>
        </pc:spChg>
        <pc:spChg chg="del mod">
          <ac:chgData name="Pham Duy Anh, Pham Duy Anh" userId="S::phamduyd@dickinson.edu::122caea7-5979-4556-ae05-a0ff0f52d510" providerId="AD" clId="Web-{C45F9F7C-C0B1-646D-781B-4AC66F231A1A}" dt="2025-04-29T20:29:23.453" v="369"/>
          <ac:spMkLst>
            <pc:docMk/>
            <pc:sldMk cId="3068362711" sldId="280"/>
            <ac:spMk id="13" creationId="{4F8CA91C-6FE8-1742-81C1-5EE740BF196B}"/>
          </ac:spMkLst>
        </pc:spChg>
        <pc:grpChg chg="del">
          <ac:chgData name="Pham Duy Anh, Pham Duy Anh" userId="S::phamduyd@dickinson.edu::122caea7-5979-4556-ae05-a0ff0f52d510" providerId="AD" clId="Web-{C45F9F7C-C0B1-646D-781B-4AC66F231A1A}" dt="2025-04-29T20:29:23.406" v="368"/>
          <ac:grpSpMkLst>
            <pc:docMk/>
            <pc:sldMk cId="3068362711" sldId="280"/>
            <ac:grpSpMk id="2" creationId="{953E046E-91AB-F9C1-28CB-47F3FEAE3246}"/>
          </ac:grpSpMkLst>
        </pc:grpChg>
        <pc:grpChg chg="add mod">
          <ac:chgData name="Pham Duy Anh, Pham Duy Anh" userId="S::phamduyd@dickinson.edu::122caea7-5979-4556-ae05-a0ff0f52d510" providerId="AD" clId="Web-{C45F9F7C-C0B1-646D-781B-4AC66F231A1A}" dt="2025-04-29T20:31:21.144" v="408" actId="1076"/>
          <ac:grpSpMkLst>
            <pc:docMk/>
            <pc:sldMk cId="3068362711" sldId="280"/>
            <ac:grpSpMk id="6" creationId="{92DE0EE1-60F5-2A3D-78A9-5315436D9AC2}"/>
          </ac:grpSpMkLst>
        </pc:grpChg>
        <pc:grpChg chg="add mod">
          <ac:chgData name="Pham Duy Anh, Pham Duy Anh" userId="S::phamduyd@dickinson.edu::122caea7-5979-4556-ae05-a0ff0f52d510" providerId="AD" clId="Web-{C45F9F7C-C0B1-646D-781B-4AC66F231A1A}" dt="2025-04-29T20:32:25.740" v="419" actId="1076"/>
          <ac:grpSpMkLst>
            <pc:docMk/>
            <pc:sldMk cId="3068362711" sldId="280"/>
            <ac:grpSpMk id="7" creationId="{BE7DE0F1-E143-AB5B-F39B-992510FE5444}"/>
          </ac:grpSpMkLst>
        </pc:grpChg>
        <pc:grpChg chg="mod">
          <ac:chgData name="Pham Duy Anh, Pham Duy Anh" userId="S::phamduyd@dickinson.edu::122caea7-5979-4556-ae05-a0ff0f52d510" providerId="AD" clId="Web-{C45F9F7C-C0B1-646D-781B-4AC66F231A1A}" dt="2025-04-29T20:31:18.394" v="407" actId="14100"/>
          <ac:grpSpMkLst>
            <pc:docMk/>
            <pc:sldMk cId="3068362711" sldId="280"/>
            <ac:grpSpMk id="22" creationId="{180AE606-11DB-1E15-33AA-209F797651EC}"/>
          </ac:grpSpMkLst>
        </pc:grpChg>
        <pc:picChg chg="del mod">
          <ac:chgData name="Pham Duy Anh, Pham Duy Anh" userId="S::phamduyd@dickinson.edu::122caea7-5979-4556-ae05-a0ff0f52d510" providerId="AD" clId="Web-{C45F9F7C-C0B1-646D-781B-4AC66F231A1A}" dt="2025-04-29T20:29:23.406" v="368"/>
          <ac:picMkLst>
            <pc:docMk/>
            <pc:sldMk cId="3068362711" sldId="280"/>
            <ac:picMk id="16" creationId="{09734BF9-C136-F248-7DA6-D58061A7E26E}"/>
          </ac:picMkLst>
        </pc:picChg>
      </pc:sldChg>
      <pc:sldChg chg="addSp delSp modSp">
        <pc:chgData name="Pham Duy Anh, Pham Duy Anh" userId="S::phamduyd@dickinson.edu::122caea7-5979-4556-ae05-a0ff0f52d510" providerId="AD" clId="Web-{C45F9F7C-C0B1-646D-781B-4AC66F231A1A}" dt="2025-04-29T20:38:23.487" v="505" actId="1076"/>
        <pc:sldMkLst>
          <pc:docMk/>
          <pc:sldMk cId="4013645945" sldId="281"/>
        </pc:sldMkLst>
        <pc:spChg chg="mod">
          <ac:chgData name="Pham Duy Anh, Pham Duy Anh" userId="S::phamduyd@dickinson.edu::122caea7-5979-4556-ae05-a0ff0f52d510" providerId="AD" clId="Web-{C45F9F7C-C0B1-646D-781B-4AC66F231A1A}" dt="2025-04-29T20:38:00.033" v="501" actId="1076"/>
          <ac:spMkLst>
            <pc:docMk/>
            <pc:sldMk cId="4013645945" sldId="281"/>
            <ac:spMk id="6" creationId="{76B5DBC1-7093-D401-C571-2F0EB55D8252}"/>
          </ac:spMkLst>
        </pc:spChg>
        <pc:spChg chg="mod">
          <ac:chgData name="Pham Duy Anh, Pham Duy Anh" userId="S::phamduyd@dickinson.edu::122caea7-5979-4556-ae05-a0ff0f52d510" providerId="AD" clId="Web-{C45F9F7C-C0B1-646D-781B-4AC66F231A1A}" dt="2025-04-29T20:36:58.296" v="492" actId="14100"/>
          <ac:spMkLst>
            <pc:docMk/>
            <pc:sldMk cId="4013645945" sldId="281"/>
            <ac:spMk id="8" creationId="{280B41A3-6F36-7E85-2C7D-8DDDCC0BFB7F}"/>
          </ac:spMkLst>
        </pc:spChg>
        <pc:spChg chg="mod">
          <ac:chgData name="Pham Duy Anh, Pham Duy Anh" userId="S::phamduyd@dickinson.edu::122caea7-5979-4556-ae05-a0ff0f52d510" providerId="AD" clId="Web-{C45F9F7C-C0B1-646D-781B-4AC66F231A1A}" dt="2025-04-29T20:38:23.487" v="505" actId="1076"/>
          <ac:spMkLst>
            <pc:docMk/>
            <pc:sldMk cId="4013645945" sldId="281"/>
            <ac:spMk id="9" creationId="{2A4A715E-80F4-09FF-B03C-1615C2E3C659}"/>
          </ac:spMkLst>
        </pc:spChg>
        <pc:spChg chg="mod">
          <ac:chgData name="Pham Duy Anh, Pham Duy Anh" userId="S::phamduyd@dickinson.edu::122caea7-5979-4556-ae05-a0ff0f52d510" providerId="AD" clId="Web-{C45F9F7C-C0B1-646D-781B-4AC66F231A1A}" dt="2025-04-29T20:36:11.248" v="478" actId="20577"/>
          <ac:spMkLst>
            <pc:docMk/>
            <pc:sldMk cId="4013645945" sldId="281"/>
            <ac:spMk id="12" creationId="{6C70DAD9-B973-B736-CDCF-E0E91975CD1A}"/>
          </ac:spMkLst>
        </pc:spChg>
        <pc:grpChg chg="add mod">
          <ac:chgData name="Pham Duy Anh, Pham Duy Anh" userId="S::phamduyd@dickinson.edu::122caea7-5979-4556-ae05-a0ff0f52d510" providerId="AD" clId="Web-{C45F9F7C-C0B1-646D-781B-4AC66F231A1A}" dt="2025-04-29T20:38:14.236" v="504" actId="1076"/>
          <ac:grpSpMkLst>
            <pc:docMk/>
            <pc:sldMk cId="4013645945" sldId="281"/>
            <ac:grpSpMk id="10" creationId="{84C5E000-8FD1-6B5D-82AF-0D2125C45968}"/>
          </ac:grpSpMkLst>
        </pc:grpChg>
        <pc:grpChg chg="del">
          <ac:chgData name="Pham Duy Anh, Pham Duy Anh" userId="S::phamduyd@dickinson.edu::122caea7-5979-4556-ae05-a0ff0f52d510" providerId="AD" clId="Web-{C45F9F7C-C0B1-646D-781B-4AC66F231A1A}" dt="2025-04-29T20:36:15.232" v="479"/>
          <ac:grpSpMkLst>
            <pc:docMk/>
            <pc:sldMk cId="4013645945" sldId="281"/>
            <ac:grpSpMk id="22" creationId="{362EC4E8-0AC2-A774-8131-50CA15BE0FAE}"/>
          </ac:grpSpMkLst>
        </pc:grpChg>
        <pc:picChg chg="mod">
          <ac:chgData name="Pham Duy Anh, Pham Duy Anh" userId="S::phamduyd@dickinson.edu::122caea7-5979-4556-ae05-a0ff0f52d510" providerId="AD" clId="Web-{C45F9F7C-C0B1-646D-781B-4AC66F231A1A}" dt="2025-04-29T20:38:00.033" v="500" actId="1076"/>
          <ac:picMkLst>
            <pc:docMk/>
            <pc:sldMk cId="4013645945" sldId="281"/>
            <ac:picMk id="7" creationId="{EE4EA079-D903-B835-7FB1-49FDDBA121AD}"/>
          </ac:picMkLst>
        </pc:picChg>
      </pc:sldChg>
      <pc:sldChg chg="addSp delSp modSp">
        <pc:chgData name="Pham Duy Anh, Pham Duy Anh" userId="S::phamduyd@dickinson.edu::122caea7-5979-4556-ae05-a0ff0f52d510" providerId="AD" clId="Web-{C45F9F7C-C0B1-646D-781B-4AC66F231A1A}" dt="2025-04-29T21:31:16.969" v="923" actId="1076"/>
        <pc:sldMkLst>
          <pc:docMk/>
          <pc:sldMk cId="2809250289" sldId="282"/>
        </pc:sldMkLst>
        <pc:spChg chg="add del mod">
          <ac:chgData name="Pham Duy Anh, Pham Duy Anh" userId="S::phamduyd@dickinson.edu::122caea7-5979-4556-ae05-a0ff0f52d510" providerId="AD" clId="Web-{C45F9F7C-C0B1-646D-781B-4AC66F231A1A}" dt="2025-04-29T21:14:59.983" v="839"/>
          <ac:spMkLst>
            <pc:docMk/>
            <pc:sldMk cId="2809250289" sldId="282"/>
            <ac:spMk id="3" creationId="{9B255EBE-F817-31FB-4E49-1EDB4578DFD7}"/>
          </ac:spMkLst>
        </pc:spChg>
        <pc:spChg chg="mod">
          <ac:chgData name="Pham Duy Anh, Pham Duy Anh" userId="S::phamduyd@dickinson.edu::122caea7-5979-4556-ae05-a0ff0f52d510" providerId="AD" clId="Web-{C45F9F7C-C0B1-646D-781B-4AC66F231A1A}" dt="2025-04-29T21:15:32.921" v="870" actId="14100"/>
          <ac:spMkLst>
            <pc:docMk/>
            <pc:sldMk cId="2809250289" sldId="282"/>
            <ac:spMk id="9" creationId="{C28DFF14-D8DC-7BA4-F4B4-0DAD04F0C190}"/>
          </ac:spMkLst>
        </pc:spChg>
        <pc:spChg chg="mod">
          <ac:chgData name="Pham Duy Anh, Pham Duy Anh" userId="S::phamduyd@dickinson.edu::122caea7-5979-4556-ae05-a0ff0f52d510" providerId="AD" clId="Web-{C45F9F7C-C0B1-646D-781B-4AC66F231A1A}" dt="2025-04-29T21:15:37.640" v="871" actId="1076"/>
          <ac:spMkLst>
            <pc:docMk/>
            <pc:sldMk cId="2809250289" sldId="282"/>
            <ac:spMk id="10" creationId="{430846F4-945C-520E-FEDA-3AF65A22C2F8}"/>
          </ac:spMkLst>
        </pc:spChg>
        <pc:spChg chg="mod">
          <ac:chgData name="Pham Duy Anh, Pham Duy Anh" userId="S::phamduyd@dickinson.edu::122caea7-5979-4556-ae05-a0ff0f52d510" providerId="AD" clId="Web-{C45F9F7C-C0B1-646D-781B-4AC66F231A1A}" dt="2025-04-29T21:14:37.138" v="830" actId="20577"/>
          <ac:spMkLst>
            <pc:docMk/>
            <pc:sldMk cId="2809250289" sldId="282"/>
            <ac:spMk id="12" creationId="{F05C7CCA-06F0-1A25-B39F-A99C9C56A4B2}"/>
          </ac:spMkLst>
        </pc:spChg>
        <pc:spChg chg="mod">
          <ac:chgData name="Pham Duy Anh, Pham Duy Anh" userId="S::phamduyd@dickinson.edu::122caea7-5979-4556-ae05-a0ff0f52d510" providerId="AD" clId="Web-{C45F9F7C-C0B1-646D-781B-4AC66F231A1A}" dt="2025-04-29T21:27:43.946" v="913" actId="14100"/>
          <ac:spMkLst>
            <pc:docMk/>
            <pc:sldMk cId="2809250289" sldId="282"/>
            <ac:spMk id="19" creationId="{87A08D7B-69A7-F4FE-FCC8-388864E87E37}"/>
          </ac:spMkLst>
        </pc:spChg>
        <pc:spChg chg="mod">
          <ac:chgData name="Pham Duy Anh, Pham Duy Anh" userId="S::phamduyd@dickinson.edu::122caea7-5979-4556-ae05-a0ff0f52d510" providerId="AD" clId="Web-{C45F9F7C-C0B1-646D-781B-4AC66F231A1A}" dt="2025-04-29T21:31:16.969" v="923" actId="1076"/>
          <ac:spMkLst>
            <pc:docMk/>
            <pc:sldMk cId="2809250289" sldId="282"/>
            <ac:spMk id="20" creationId="{30363A88-A1E1-F369-3E49-2C88AFEE27EB}"/>
          </ac:spMkLst>
        </pc:spChg>
        <pc:grpChg chg="add del mod">
          <ac:chgData name="Pham Duy Anh, Pham Duy Anh" userId="S::phamduyd@dickinson.edu::122caea7-5979-4556-ae05-a0ff0f52d510" providerId="AD" clId="Web-{C45F9F7C-C0B1-646D-781B-4AC66F231A1A}" dt="2025-04-29T21:27:15.664" v="887"/>
          <ac:grpSpMkLst>
            <pc:docMk/>
            <pc:sldMk cId="2809250289" sldId="282"/>
            <ac:grpSpMk id="14" creationId="{EFBBD340-83D1-E6F6-8303-3143A3E40150}"/>
          </ac:grpSpMkLst>
        </pc:grpChg>
        <pc:grpChg chg="del mod">
          <ac:chgData name="Pham Duy Anh, Pham Duy Anh" userId="S::phamduyd@dickinson.edu::122caea7-5979-4556-ae05-a0ff0f52d510" providerId="AD" clId="Web-{C45F9F7C-C0B1-646D-781B-4AC66F231A1A}" dt="2025-04-29T21:14:57.311" v="835"/>
          <ac:grpSpMkLst>
            <pc:docMk/>
            <pc:sldMk cId="2809250289" sldId="282"/>
            <ac:grpSpMk id="22" creationId="{623C0D9D-2973-AD08-6466-09B994F82C4F}"/>
          </ac:grpSpMkLst>
        </pc:grpChg>
        <pc:grpChg chg="add mod">
          <ac:chgData name="Pham Duy Anh, Pham Duy Anh" userId="S::phamduyd@dickinson.edu::122caea7-5979-4556-ae05-a0ff0f52d510" providerId="AD" clId="Web-{C45F9F7C-C0B1-646D-781B-4AC66F231A1A}" dt="2025-04-29T21:28:23.791" v="920" actId="1076"/>
          <ac:grpSpMkLst>
            <pc:docMk/>
            <pc:sldMk cId="2809250289" sldId="282"/>
            <ac:grpSpMk id="25" creationId="{3492A2B2-C866-1C2F-DD0B-A93866F0876D}"/>
          </ac:grpSpMkLst>
        </pc:grpChg>
        <pc:picChg chg="add mod">
          <ac:chgData name="Pham Duy Anh, Pham Duy Anh" userId="S::phamduyd@dickinson.edu::122caea7-5979-4556-ae05-a0ff0f52d510" providerId="AD" clId="Web-{C45F9F7C-C0B1-646D-781B-4AC66F231A1A}" dt="2025-04-29T21:28:25.791" v="921" actId="1076"/>
          <ac:picMkLst>
            <pc:docMk/>
            <pc:sldMk cId="2809250289" sldId="282"/>
            <ac:picMk id="17" creationId="{1C84C0D6-5738-B322-72B3-983A9B886F8D}"/>
          </ac:picMkLst>
        </pc:picChg>
      </pc:sldChg>
      <pc:sldChg chg="addSp delSp modSp del">
        <pc:chgData name="Pham Duy Anh, Pham Duy Anh" userId="S::phamduyd@dickinson.edu::122caea7-5979-4556-ae05-a0ff0f52d510" providerId="AD" clId="Web-{C45F9F7C-C0B1-646D-781B-4AC66F231A1A}" dt="2025-04-29T21:52:50.294" v="997"/>
        <pc:sldMkLst>
          <pc:docMk/>
          <pc:sldMk cId="1998708497" sldId="284"/>
        </pc:sldMkLst>
        <pc:picChg chg="del mod">
          <ac:chgData name="Pham Duy Anh, Pham Duy Anh" userId="S::phamduyd@dickinson.edu::122caea7-5979-4556-ae05-a0ff0f52d510" providerId="AD" clId="Web-{C45F9F7C-C0B1-646D-781B-4AC66F231A1A}" dt="2025-04-29T21:51:57.902" v="986"/>
          <ac:picMkLst>
            <pc:docMk/>
            <pc:sldMk cId="1998708497" sldId="284"/>
            <ac:picMk id="2" creationId="{EA445226-18EF-766F-8043-26D36E3E2D32}"/>
          </ac:picMkLst>
        </pc:picChg>
        <pc:picChg chg="del">
          <ac:chgData name="Pham Duy Anh, Pham Duy Anh" userId="S::phamduyd@dickinson.edu::122caea7-5979-4556-ae05-a0ff0f52d510" providerId="AD" clId="Web-{C45F9F7C-C0B1-646D-781B-4AC66F231A1A}" dt="2025-04-29T21:52:03.886" v="987"/>
          <ac:picMkLst>
            <pc:docMk/>
            <pc:sldMk cId="1998708497" sldId="284"/>
            <ac:picMk id="4" creationId="{F6D8D421-5205-AB10-8507-A444A42CA07B}"/>
          </ac:picMkLst>
        </pc:picChg>
        <pc:picChg chg="add mod">
          <ac:chgData name="Pham Duy Anh, Pham Duy Anh" userId="S::phamduyd@dickinson.edu::122caea7-5979-4556-ae05-a0ff0f52d510" providerId="AD" clId="Web-{C45F9F7C-C0B1-646D-781B-4AC66F231A1A}" dt="2025-04-29T21:52:14.887" v="989" actId="1076"/>
          <ac:picMkLst>
            <pc:docMk/>
            <pc:sldMk cId="1998708497" sldId="284"/>
            <ac:picMk id="6" creationId="{5D5479FB-521E-01F3-961B-F6CE00EFC99B}"/>
          </ac:picMkLst>
        </pc:picChg>
        <pc:picChg chg="add mod">
          <ac:chgData name="Pham Duy Anh, Pham Duy Anh" userId="S::phamduyd@dickinson.edu::122caea7-5979-4556-ae05-a0ff0f52d510" providerId="AD" clId="Web-{C45F9F7C-C0B1-646D-781B-4AC66F231A1A}" dt="2025-04-29T21:52:22.950" v="991" actId="1076"/>
          <ac:picMkLst>
            <pc:docMk/>
            <pc:sldMk cId="1998708497" sldId="284"/>
            <ac:picMk id="8" creationId="{8CB94A00-5A48-C3BA-6256-8BCD89119206}"/>
          </ac:picMkLst>
        </pc:picChg>
      </pc:sldChg>
      <pc:sldChg chg="modSp">
        <pc:chgData name="Pham Duy Anh, Pham Duy Anh" userId="S::phamduyd@dickinson.edu::122caea7-5979-4556-ae05-a0ff0f52d510" providerId="AD" clId="Web-{C45F9F7C-C0B1-646D-781B-4AC66F231A1A}" dt="2025-04-29T21:03:37.522" v="819" actId="14100"/>
        <pc:sldMkLst>
          <pc:docMk/>
          <pc:sldMk cId="772381582" sldId="285"/>
        </pc:sldMkLst>
        <pc:picChg chg="mod">
          <ac:chgData name="Pham Duy Anh, Pham Duy Anh" userId="S::phamduyd@dickinson.edu::122caea7-5979-4556-ae05-a0ff0f52d510" providerId="AD" clId="Web-{C45F9F7C-C0B1-646D-781B-4AC66F231A1A}" dt="2025-04-29T21:03:37.522" v="819" actId="14100"/>
          <ac:picMkLst>
            <pc:docMk/>
            <pc:sldMk cId="772381582" sldId="285"/>
            <ac:picMk id="3" creationId="{B45DAB03-AD16-C114-9C47-28487B7FF111}"/>
          </ac:picMkLst>
        </pc:picChg>
      </pc:sldChg>
      <pc:sldChg chg="addSp delSp modSp">
        <pc:chgData name="Pham Duy Anh, Pham Duy Anh" userId="S::phamduyd@dickinson.edu::122caea7-5979-4556-ae05-a0ff0f52d510" providerId="AD" clId="Web-{C45F9F7C-C0B1-646D-781B-4AC66F231A1A}" dt="2025-04-29T21:51:35.182" v="985" actId="1076"/>
        <pc:sldMkLst>
          <pc:docMk/>
          <pc:sldMk cId="14177405" sldId="286"/>
        </pc:sldMkLst>
        <pc:picChg chg="del">
          <ac:chgData name="Pham Duy Anh, Pham Duy Anh" userId="S::phamduyd@dickinson.edu::122caea7-5979-4556-ae05-a0ff0f52d510" providerId="AD" clId="Web-{C45F9F7C-C0B1-646D-781B-4AC66F231A1A}" dt="2025-04-29T21:51:30.432" v="983"/>
          <ac:picMkLst>
            <pc:docMk/>
            <pc:sldMk cId="14177405" sldId="286"/>
            <ac:picMk id="7" creationId="{EDD705B4-87A7-B442-BDBE-8816AEC225B0}"/>
          </ac:picMkLst>
        </pc:picChg>
        <pc:picChg chg="add mod">
          <ac:chgData name="Pham Duy Anh, Pham Duy Anh" userId="S::phamduyd@dickinson.edu::122caea7-5979-4556-ae05-a0ff0f52d510" providerId="AD" clId="Web-{C45F9F7C-C0B1-646D-781B-4AC66F231A1A}" dt="2025-04-29T21:51:35.182" v="985" actId="1076"/>
          <ac:picMkLst>
            <pc:docMk/>
            <pc:sldMk cId="14177405" sldId="286"/>
            <ac:picMk id="10" creationId="{778E4A97-322B-E684-E21F-FDDC031C5DB9}"/>
          </ac:picMkLst>
        </pc:picChg>
      </pc:sldChg>
      <pc:sldChg chg="addSp delSp modSp add replId">
        <pc:chgData name="Pham Duy Anh, Pham Duy Anh" userId="S::phamduyd@dickinson.edu::122caea7-5979-4556-ae05-a0ff0f52d510" providerId="AD" clId="Web-{C45F9F7C-C0B1-646D-781B-4AC66F231A1A}" dt="2025-04-29T21:53:09.436" v="1003" actId="1076"/>
        <pc:sldMkLst>
          <pc:docMk/>
          <pc:sldMk cId="2229527347" sldId="287"/>
        </pc:sldMkLst>
        <pc:picChg chg="add mod">
          <ac:chgData name="Pham Duy Anh, Pham Duy Anh" userId="S::phamduyd@dickinson.edu::122caea7-5979-4556-ae05-a0ff0f52d510" providerId="AD" clId="Web-{C45F9F7C-C0B1-646D-781B-4AC66F231A1A}" dt="2025-04-29T21:53:09.436" v="1003" actId="1076"/>
          <ac:picMkLst>
            <pc:docMk/>
            <pc:sldMk cId="2229527347" sldId="287"/>
            <ac:picMk id="3" creationId="{4F7C5AA2-A7DE-5ABD-8AB4-403AF20303B6}"/>
          </ac:picMkLst>
        </pc:picChg>
        <pc:picChg chg="del">
          <ac:chgData name="Pham Duy Anh, Pham Duy Anh" userId="S::phamduyd@dickinson.edu::122caea7-5979-4556-ae05-a0ff0f52d510" providerId="AD" clId="Web-{C45F9F7C-C0B1-646D-781B-4AC66F231A1A}" dt="2025-04-29T21:52:37.622" v="993"/>
          <ac:picMkLst>
            <pc:docMk/>
            <pc:sldMk cId="2229527347" sldId="287"/>
            <ac:picMk id="4" creationId="{438D841E-C69C-7592-2CC9-06DABC30BAD1}"/>
          </ac:picMkLst>
        </pc:picChg>
        <pc:picChg chg="add mod">
          <ac:chgData name="Pham Duy Anh, Pham Duy Anh" userId="S::phamduyd@dickinson.edu::122caea7-5979-4556-ae05-a0ff0f52d510" providerId="AD" clId="Web-{C45F9F7C-C0B1-646D-781B-4AC66F231A1A}" dt="2025-04-29T21:52:57.326" v="1000" actId="1076"/>
          <ac:picMkLst>
            <pc:docMk/>
            <pc:sldMk cId="2229527347" sldId="287"/>
            <ac:picMk id="6" creationId="{865169EC-955F-C4CC-D534-174FB4A571DF}"/>
          </ac:picMkLst>
        </pc:picChg>
        <pc:picChg chg="del">
          <ac:chgData name="Pham Duy Anh, Pham Duy Anh" userId="S::phamduyd@dickinson.edu::122caea7-5979-4556-ae05-a0ff0f52d510" providerId="AD" clId="Web-{C45F9F7C-C0B1-646D-781B-4AC66F231A1A}" dt="2025-04-29T21:52:38.778" v="994"/>
          <ac:picMkLst>
            <pc:docMk/>
            <pc:sldMk cId="2229527347" sldId="287"/>
            <ac:picMk id="8" creationId="{AE8AB218-9EC5-BCF9-8777-0C496EB035D4}"/>
          </ac:picMkLst>
        </pc:picChg>
      </pc:sldChg>
    </pc:docChg>
  </pc:docChgLst>
  <pc:docChgLst>
    <pc:chgData name="Anila" userId="10aae156-914e-4992-9526-b81c2b99183c" providerId="ADAL" clId="{CC5D6039-6D68-4E04-99B7-91A1C621300C}"/>
    <pc:docChg chg="undo redo custSel addSld delSld modSld sldOrd modMainMaster">
      <pc:chgData name="Anila" userId="10aae156-914e-4992-9526-b81c2b99183c" providerId="ADAL" clId="{CC5D6039-6D68-4E04-99B7-91A1C621300C}" dt="2024-01-11T07:00:51.891" v="4968" actId="700"/>
      <pc:docMkLst>
        <pc:docMk/>
      </pc:docMkLst>
      <pc:sldChg chg="addSp delSp modSp del mod setBg">
        <pc:chgData name="Anila" userId="10aae156-914e-4992-9526-b81c2b99183c" providerId="ADAL" clId="{CC5D6039-6D68-4E04-99B7-91A1C621300C}" dt="2024-01-09T05:26:03.580" v="476" actId="47"/>
        <pc:sldMkLst>
          <pc:docMk/>
          <pc:sldMk cId="1826079421" sldId="256"/>
        </pc:sldMkLst>
        <pc:spChg chg="add mod">
          <ac:chgData name="Anila" userId="10aae156-914e-4992-9526-b81c2b99183c" providerId="ADAL" clId="{CC5D6039-6D68-4E04-99B7-91A1C621300C}" dt="2024-01-09T05:24:11.797" v="419" actId="692"/>
          <ac:spMkLst>
            <pc:docMk/>
            <pc:sldMk cId="1826079421" sldId="256"/>
            <ac:spMk id="4" creationId="{CEDE2BFC-6D87-CDDF-2C67-6EBC1608E330}"/>
          </ac:spMkLst>
        </pc:spChg>
        <pc:spChg chg="add mod">
          <ac:chgData name="Anila" userId="10aae156-914e-4992-9526-b81c2b99183c" providerId="ADAL" clId="{CC5D6039-6D68-4E04-99B7-91A1C621300C}" dt="2024-01-09T05:19:59.092" v="396"/>
          <ac:spMkLst>
            <pc:docMk/>
            <pc:sldMk cId="1826079421" sldId="256"/>
            <ac:spMk id="6" creationId="{72E1D6F1-745B-8904-DA58-9DA6E6C0D624}"/>
          </ac:spMkLst>
        </pc:spChg>
        <pc:spChg chg="del">
          <ac:chgData name="Anila" userId="10aae156-914e-4992-9526-b81c2b99183c" providerId="ADAL" clId="{CC5D6039-6D68-4E04-99B7-91A1C621300C}" dt="2024-01-09T05:20:14.279" v="399" actId="478"/>
          <ac:spMkLst>
            <pc:docMk/>
            <pc:sldMk cId="1826079421" sldId="256"/>
            <ac:spMk id="11" creationId="{CDC1E0EA-DB4E-E0D2-5ED3-3250383A4019}"/>
          </ac:spMkLst>
        </pc:spChg>
        <pc:spChg chg="del">
          <ac:chgData name="Anila" userId="10aae156-914e-4992-9526-b81c2b99183c" providerId="ADAL" clId="{CC5D6039-6D68-4E04-99B7-91A1C621300C}" dt="2024-01-09T05:20:14.279" v="399" actId="478"/>
          <ac:spMkLst>
            <pc:docMk/>
            <pc:sldMk cId="1826079421" sldId="256"/>
            <ac:spMk id="12" creationId="{00F46D07-4060-346B-6D28-E997385F9F72}"/>
          </ac:spMkLst>
        </pc:spChg>
        <pc:spChg chg="del">
          <ac:chgData name="Anila" userId="10aae156-914e-4992-9526-b81c2b99183c" providerId="ADAL" clId="{CC5D6039-6D68-4E04-99B7-91A1C621300C}" dt="2024-01-09T05:20:14.279" v="399" actId="478"/>
          <ac:spMkLst>
            <pc:docMk/>
            <pc:sldMk cId="1826079421" sldId="256"/>
            <ac:spMk id="13" creationId="{09090D3F-C860-F484-FD32-D4B6CFDF647B}"/>
          </ac:spMkLst>
        </pc:spChg>
        <pc:picChg chg="add del mod">
          <ac:chgData name="Anila" userId="10aae156-914e-4992-9526-b81c2b99183c" providerId="ADAL" clId="{CC5D6039-6D68-4E04-99B7-91A1C621300C}" dt="2024-01-09T05:21:06.932" v="407" actId="478"/>
          <ac:picMkLst>
            <pc:docMk/>
            <pc:sldMk cId="1826079421" sldId="256"/>
            <ac:picMk id="3" creationId="{0EF062B6-F183-27DA-B0BE-9989BBE7DD00}"/>
          </ac:picMkLst>
        </pc:picChg>
        <pc:picChg chg="del mod">
          <ac:chgData name="Anila" userId="10aae156-914e-4992-9526-b81c2b99183c" providerId="ADAL" clId="{CC5D6039-6D68-4E04-99B7-91A1C621300C}" dt="2024-01-09T05:20:14.279" v="399" actId="478"/>
          <ac:picMkLst>
            <pc:docMk/>
            <pc:sldMk cId="1826079421" sldId="256"/>
            <ac:picMk id="5" creationId="{843681BE-0229-1362-B2AA-82FA5883BC1B}"/>
          </ac:picMkLst>
        </pc:picChg>
        <pc:picChg chg="del">
          <ac:chgData name="Anila" userId="10aae156-914e-4992-9526-b81c2b99183c" providerId="ADAL" clId="{CC5D6039-6D68-4E04-99B7-91A1C621300C}" dt="2024-01-09T05:20:14.279" v="399" actId="478"/>
          <ac:picMkLst>
            <pc:docMk/>
            <pc:sldMk cId="1826079421" sldId="256"/>
            <ac:picMk id="16" creationId="{3DF09395-BCBA-ECC3-41D4-1AFC47E5F5C3}"/>
          </ac:picMkLst>
        </pc:picChg>
      </pc:sldChg>
      <pc:sldChg chg="addSp delSp modSp add mod setBg modClrScheme chgLayout">
        <pc:chgData name="Anila" userId="10aae156-914e-4992-9526-b81c2b99183c" providerId="ADAL" clId="{CC5D6039-6D68-4E04-99B7-91A1C621300C}" dt="2024-01-11T06:51:04.857" v="4912" actId="2711"/>
        <pc:sldMkLst>
          <pc:docMk/>
          <pc:sldMk cId="743053777" sldId="257"/>
        </pc:sldMkLst>
        <pc:spChg chg="add del mod ord">
          <ac:chgData name="Anila" userId="10aae156-914e-4992-9526-b81c2b99183c" providerId="ADAL" clId="{CC5D6039-6D68-4E04-99B7-91A1C621300C}" dt="2024-01-10T12:41:23.595" v="4288" actId="931"/>
          <ac:spMkLst>
            <pc:docMk/>
            <pc:sldMk cId="743053777" sldId="257"/>
            <ac:spMk id="3" creationId="{08220B0F-0B8A-020C-C448-CF96D785178D}"/>
          </ac:spMkLst>
        </pc:spChg>
        <pc:spChg chg="add del mod ord">
          <ac:chgData name="Anila" userId="10aae156-914e-4992-9526-b81c2b99183c" providerId="ADAL" clId="{CC5D6039-6D68-4E04-99B7-91A1C621300C}" dt="2024-01-10T12:41:27.433" v="4289" actId="931"/>
          <ac:spMkLst>
            <pc:docMk/>
            <pc:sldMk cId="743053777" sldId="257"/>
            <ac:spMk id="4" creationId="{37837AAF-BF86-DD6A-7ED7-DE9A15690352}"/>
          </ac:spMkLst>
        </pc:spChg>
        <pc:spChg chg="mod ord topLvl">
          <ac:chgData name="Anila" userId="10aae156-914e-4992-9526-b81c2b99183c" providerId="ADAL" clId="{CC5D6039-6D68-4E04-99B7-91A1C621300C}" dt="2024-01-10T12:42:49.366" v="4344" actId="692"/>
          <ac:spMkLst>
            <pc:docMk/>
            <pc:sldMk cId="743053777" sldId="257"/>
            <ac:spMk id="5" creationId="{B26D0991-DADF-F60D-0354-8FEAD177D1EB}"/>
          </ac:spMkLst>
        </pc:spChg>
        <pc:spChg chg="add mod">
          <ac:chgData name="Anila" userId="10aae156-914e-4992-9526-b81c2b99183c" providerId="ADAL" clId="{CC5D6039-6D68-4E04-99B7-91A1C621300C}" dt="2024-01-11T06:51:04.857" v="4912" actId="2711"/>
          <ac:spMkLst>
            <pc:docMk/>
            <pc:sldMk cId="743053777" sldId="257"/>
            <ac:spMk id="6" creationId="{2E6B6300-B815-D6D7-0B82-B1BC08AA2244}"/>
          </ac:spMkLst>
        </pc:spChg>
        <pc:spChg chg="add mod topLvl">
          <ac:chgData name="Anila" userId="10aae156-914e-4992-9526-b81c2b99183c" providerId="ADAL" clId="{CC5D6039-6D68-4E04-99B7-91A1C621300C}" dt="2024-01-09T09:28:26.712" v="894" actId="14100"/>
          <ac:spMkLst>
            <pc:docMk/>
            <pc:sldMk cId="743053777" sldId="257"/>
            <ac:spMk id="7" creationId="{774DD41B-7C29-C26F-19DD-6221BE3385EE}"/>
          </ac:spMkLst>
        </pc:spChg>
        <pc:spChg chg="add del mod">
          <ac:chgData name="Anila" userId="10aae156-914e-4992-9526-b81c2b99183c" providerId="ADAL" clId="{CC5D6039-6D68-4E04-99B7-91A1C621300C}" dt="2024-01-09T05:01:06.163" v="322" actId="478"/>
          <ac:spMkLst>
            <pc:docMk/>
            <pc:sldMk cId="743053777" sldId="257"/>
            <ac:spMk id="8" creationId="{C1D373A8-8E2D-798E-E1E7-4E6A821A68E1}"/>
          </ac:spMkLst>
        </pc:spChg>
        <pc:spChg chg="add del mod ord">
          <ac:chgData name="Anila" userId="10aae156-914e-4992-9526-b81c2b99183c" providerId="ADAL" clId="{CC5D6039-6D68-4E04-99B7-91A1C621300C}" dt="2024-01-10T12:41:32.973" v="4294" actId="931"/>
          <ac:spMkLst>
            <pc:docMk/>
            <pc:sldMk cId="743053777" sldId="257"/>
            <ac:spMk id="8" creationId="{E66EEBC5-AB72-397F-8067-721CEB6F4B83}"/>
          </ac:spMkLst>
        </pc:spChg>
        <pc:spChg chg="add del mod">
          <ac:chgData name="Anila" userId="10aae156-914e-4992-9526-b81c2b99183c" providerId="ADAL" clId="{CC5D6039-6D68-4E04-99B7-91A1C621300C}" dt="2024-01-09T05:01:06.163" v="322" actId="478"/>
          <ac:spMkLst>
            <pc:docMk/>
            <pc:sldMk cId="743053777" sldId="257"/>
            <ac:spMk id="9" creationId="{5DAA2969-49B5-C63D-611D-EC744ED0167C}"/>
          </ac:spMkLst>
        </pc:spChg>
        <pc:spChg chg="add del mod ord">
          <ac:chgData name="Anila" userId="10aae156-914e-4992-9526-b81c2b99183c" providerId="ADAL" clId="{CC5D6039-6D68-4E04-99B7-91A1C621300C}" dt="2024-01-10T12:41:40.638" v="4297" actId="931"/>
          <ac:spMkLst>
            <pc:docMk/>
            <pc:sldMk cId="743053777" sldId="257"/>
            <ac:spMk id="9" creationId="{74E8F2CA-6644-10C0-5821-9528ED0AC6FD}"/>
          </ac:spMkLst>
        </pc:spChg>
        <pc:spChg chg="del mod">
          <ac:chgData name="Anila" userId="10aae156-914e-4992-9526-b81c2b99183c" providerId="ADAL" clId="{CC5D6039-6D68-4E04-99B7-91A1C621300C}" dt="2024-01-10T12:12:08.795" v="4209" actId="478"/>
          <ac:spMkLst>
            <pc:docMk/>
            <pc:sldMk cId="743053777" sldId="257"/>
            <ac:spMk id="10" creationId="{29DCAA4A-6184-78EC-EE8E-C2B4CC79DD3B}"/>
          </ac:spMkLst>
        </pc:spChg>
        <pc:spChg chg="mod topLvl">
          <ac:chgData name="Anila" userId="10aae156-914e-4992-9526-b81c2b99183c" providerId="ADAL" clId="{CC5D6039-6D68-4E04-99B7-91A1C621300C}" dt="2024-01-10T04:46:35.117" v="1955" actId="1035"/>
          <ac:spMkLst>
            <pc:docMk/>
            <pc:sldMk cId="743053777" sldId="257"/>
            <ac:spMk id="11" creationId="{CDC1E0EA-DB4E-E0D2-5ED3-3250383A4019}"/>
          </ac:spMkLst>
        </pc:spChg>
        <pc:spChg chg="mod topLvl">
          <ac:chgData name="Anila" userId="10aae156-914e-4992-9526-b81c2b99183c" providerId="ADAL" clId="{CC5D6039-6D68-4E04-99B7-91A1C621300C}" dt="2024-01-11T06:50:54.732" v="4910" actId="2711"/>
          <ac:spMkLst>
            <pc:docMk/>
            <pc:sldMk cId="743053777" sldId="257"/>
            <ac:spMk id="12" creationId="{00F46D07-4060-346B-6D28-E997385F9F72}"/>
          </ac:spMkLst>
        </pc:spChg>
        <pc:spChg chg="mod">
          <ac:chgData name="Anila" userId="10aae156-914e-4992-9526-b81c2b99183c" providerId="ADAL" clId="{CC5D6039-6D68-4E04-99B7-91A1C621300C}" dt="2024-01-08T12:53:21.558" v="56" actId="165"/>
          <ac:spMkLst>
            <pc:docMk/>
            <pc:sldMk cId="743053777" sldId="257"/>
            <ac:spMk id="13" creationId="{09090D3F-C860-F484-FD32-D4B6CFDF647B}"/>
          </ac:spMkLst>
        </pc:spChg>
        <pc:spChg chg="add del mod">
          <ac:chgData name="Anila" userId="10aae156-914e-4992-9526-b81c2b99183c" providerId="ADAL" clId="{CC5D6039-6D68-4E04-99B7-91A1C621300C}" dt="2024-01-09T05:01:06.163" v="322" actId="478"/>
          <ac:spMkLst>
            <pc:docMk/>
            <pc:sldMk cId="743053777" sldId="257"/>
            <ac:spMk id="14" creationId="{72890A63-1B79-3840-3A23-9D78052F1048}"/>
          </ac:spMkLst>
        </pc:spChg>
        <pc:spChg chg="add mod topLvl">
          <ac:chgData name="Anila" userId="10aae156-914e-4992-9526-b81c2b99183c" providerId="ADAL" clId="{CC5D6039-6D68-4E04-99B7-91A1C621300C}" dt="2024-01-10T12:12:53.780" v="4211" actId="408"/>
          <ac:spMkLst>
            <pc:docMk/>
            <pc:sldMk cId="743053777" sldId="257"/>
            <ac:spMk id="15" creationId="{7F0ECE67-0DDC-358B-5304-8682AD5BF1B0}"/>
          </ac:spMkLst>
        </pc:spChg>
        <pc:spChg chg="add mod ord topLvl">
          <ac:chgData name="Anila" userId="10aae156-914e-4992-9526-b81c2b99183c" providerId="ADAL" clId="{CC5D6039-6D68-4E04-99B7-91A1C621300C}" dt="2024-01-10T12:42:49.366" v="4344" actId="692"/>
          <ac:spMkLst>
            <pc:docMk/>
            <pc:sldMk cId="743053777" sldId="257"/>
            <ac:spMk id="17" creationId="{5DF6F867-6834-9B59-492C-9B81221BBCB8}"/>
          </ac:spMkLst>
        </pc:spChg>
        <pc:spChg chg="add mod topLvl">
          <ac:chgData name="Anila" userId="10aae156-914e-4992-9526-b81c2b99183c" providerId="ADAL" clId="{CC5D6039-6D68-4E04-99B7-91A1C621300C}" dt="2024-01-10T12:12:53.780" v="4211" actId="408"/>
          <ac:spMkLst>
            <pc:docMk/>
            <pc:sldMk cId="743053777" sldId="257"/>
            <ac:spMk id="18" creationId="{99DC029E-3481-83A0-D50D-9F8FB2997E54}"/>
          </ac:spMkLst>
        </pc:spChg>
        <pc:spChg chg="add mod ord topLvl">
          <ac:chgData name="Anila" userId="10aae156-914e-4992-9526-b81c2b99183c" providerId="ADAL" clId="{CC5D6039-6D68-4E04-99B7-91A1C621300C}" dt="2024-01-10T12:42:49.366" v="4344" actId="692"/>
          <ac:spMkLst>
            <pc:docMk/>
            <pc:sldMk cId="743053777" sldId="257"/>
            <ac:spMk id="19" creationId="{4DC6C743-48C3-7569-D3A4-F3407237B9B1}"/>
          </ac:spMkLst>
        </pc:spChg>
        <pc:spChg chg="add mod topLvl">
          <ac:chgData name="Anila" userId="10aae156-914e-4992-9526-b81c2b99183c" providerId="ADAL" clId="{CC5D6039-6D68-4E04-99B7-91A1C621300C}" dt="2024-01-09T09:28:26.712" v="894" actId="14100"/>
          <ac:spMkLst>
            <pc:docMk/>
            <pc:sldMk cId="743053777" sldId="257"/>
            <ac:spMk id="20" creationId="{C9D97F68-A577-4E6C-CF9A-8F506DB97675}"/>
          </ac:spMkLst>
        </pc:spChg>
        <pc:spChg chg="add mod ord topLvl">
          <ac:chgData name="Anila" userId="10aae156-914e-4992-9526-b81c2b99183c" providerId="ADAL" clId="{CC5D6039-6D68-4E04-99B7-91A1C621300C}" dt="2024-01-10T12:42:49.366" v="4344" actId="692"/>
          <ac:spMkLst>
            <pc:docMk/>
            <pc:sldMk cId="743053777" sldId="257"/>
            <ac:spMk id="21" creationId="{51CEA66F-6DE0-43E5-E232-C2683EF62B4C}"/>
          </ac:spMkLst>
        </pc:spChg>
        <pc:grpChg chg="add mod topLvl">
          <ac:chgData name="Anila" userId="10aae156-914e-4992-9526-b81c2b99183c" providerId="ADAL" clId="{CC5D6039-6D68-4E04-99B7-91A1C621300C}" dt="2024-01-10T04:46:35.117" v="1955" actId="1035"/>
          <ac:grpSpMkLst>
            <pc:docMk/>
            <pc:sldMk cId="743053777" sldId="257"/>
            <ac:grpSpMk id="2" creationId="{1C941232-6AF7-320F-B48B-0560EF8ED41C}"/>
          </ac:grpSpMkLst>
        </pc:grpChg>
        <pc:grpChg chg="add del mod">
          <ac:chgData name="Anila" userId="10aae156-914e-4992-9526-b81c2b99183c" providerId="ADAL" clId="{CC5D6039-6D68-4E04-99B7-91A1C621300C}" dt="2024-01-08T12:53:21.558" v="56" actId="165"/>
          <ac:grpSpMkLst>
            <pc:docMk/>
            <pc:sldMk cId="743053777" sldId="257"/>
            <ac:grpSpMk id="3" creationId="{53111C72-BC19-05BE-8D41-6E4A2A63AA55}"/>
          </ac:grpSpMkLst>
        </pc:grpChg>
        <pc:grpChg chg="add del mod">
          <ac:chgData name="Anila" userId="10aae156-914e-4992-9526-b81c2b99183c" providerId="ADAL" clId="{CC5D6039-6D68-4E04-99B7-91A1C621300C}" dt="2024-01-09T05:58:24.265" v="579" actId="165"/>
          <ac:grpSpMkLst>
            <pc:docMk/>
            <pc:sldMk cId="743053777" sldId="257"/>
            <ac:grpSpMk id="22" creationId="{A796DFB0-B09C-0903-4F53-14314655BEC4}"/>
          </ac:grpSpMkLst>
        </pc:grpChg>
        <pc:grpChg chg="add del mod">
          <ac:chgData name="Anila" userId="10aae156-914e-4992-9526-b81c2b99183c" providerId="ADAL" clId="{CC5D6039-6D68-4E04-99B7-91A1C621300C}" dt="2024-01-09T05:58:24.265" v="579" actId="165"/>
          <ac:grpSpMkLst>
            <pc:docMk/>
            <pc:sldMk cId="743053777" sldId="257"/>
            <ac:grpSpMk id="23" creationId="{CE0CB8DF-C4CB-B56B-D3DA-20511DE6C495}"/>
          </ac:grpSpMkLst>
        </pc:grpChg>
        <pc:grpChg chg="add del mod">
          <ac:chgData name="Anila" userId="10aae156-914e-4992-9526-b81c2b99183c" providerId="ADAL" clId="{CC5D6039-6D68-4E04-99B7-91A1C621300C}" dt="2024-01-09T05:58:24.265" v="579" actId="165"/>
          <ac:grpSpMkLst>
            <pc:docMk/>
            <pc:sldMk cId="743053777" sldId="257"/>
            <ac:grpSpMk id="24" creationId="{926FD4E8-8294-63D8-E5D9-D12F28B4656C}"/>
          </ac:grpSpMkLst>
        </pc:grpChg>
        <pc:grpChg chg="add del mod">
          <ac:chgData name="Anila" userId="10aae156-914e-4992-9526-b81c2b99183c" providerId="ADAL" clId="{CC5D6039-6D68-4E04-99B7-91A1C621300C}" dt="2024-01-09T05:58:24.265" v="579" actId="165"/>
          <ac:grpSpMkLst>
            <pc:docMk/>
            <pc:sldMk cId="743053777" sldId="257"/>
            <ac:grpSpMk id="25" creationId="{390D294F-739C-C7AD-F88F-A6418E1885B1}"/>
          </ac:grpSpMkLst>
        </pc:grpChg>
        <pc:picChg chg="add del mod">
          <ac:chgData name="Anila" userId="10aae156-914e-4992-9526-b81c2b99183c" providerId="ADAL" clId="{CC5D6039-6D68-4E04-99B7-91A1C621300C}" dt="2024-01-09T04:57:06.318" v="314" actId="27803"/>
          <ac:picMkLst>
            <pc:docMk/>
            <pc:sldMk cId="743053777" sldId="257"/>
            <ac:picMk id="4" creationId="{B26D0991-DADF-F60D-0354-8FEAD177D1EB}"/>
          </ac:picMkLst>
        </pc:picChg>
        <pc:picChg chg="del">
          <ac:chgData name="Anila" userId="10aae156-914e-4992-9526-b81c2b99183c" providerId="ADAL" clId="{CC5D6039-6D68-4E04-99B7-91A1C621300C}" dt="2024-01-08T12:50:11.964" v="1" actId="478"/>
          <ac:picMkLst>
            <pc:docMk/>
            <pc:sldMk cId="743053777" sldId="257"/>
            <ac:picMk id="5" creationId="{843681BE-0229-1362-B2AA-82FA5883BC1B}"/>
          </ac:picMkLst>
        </pc:picChg>
        <pc:picChg chg="mod">
          <ac:chgData name="Anila" userId="10aae156-914e-4992-9526-b81c2b99183c" providerId="ADAL" clId="{CC5D6039-6D68-4E04-99B7-91A1C621300C}" dt="2024-01-08T12:53:21.558" v="56" actId="165"/>
          <ac:picMkLst>
            <pc:docMk/>
            <pc:sldMk cId="743053777" sldId="257"/>
            <ac:picMk id="16" creationId="{3DF09395-BCBA-ECC3-41D4-1AFC47E5F5C3}"/>
          </ac:picMkLst>
        </pc:picChg>
        <pc:picChg chg="add mod">
          <ac:chgData name="Anila" userId="10aae156-914e-4992-9526-b81c2b99183c" providerId="ADAL" clId="{CC5D6039-6D68-4E04-99B7-91A1C621300C}" dt="2024-01-10T12:41:27.881" v="4290" actId="27614"/>
          <ac:picMkLst>
            <pc:docMk/>
            <pc:sldMk cId="743053777" sldId="257"/>
            <ac:picMk id="22" creationId="{AE5C7C9C-716B-F454-B97B-B2F1D376AA1F}"/>
          </ac:picMkLst>
        </pc:picChg>
        <pc:picChg chg="add mod">
          <ac:chgData name="Anila" userId="10aae156-914e-4992-9526-b81c2b99183c" providerId="ADAL" clId="{CC5D6039-6D68-4E04-99B7-91A1C621300C}" dt="2024-01-10T12:41:31.184" v="4292" actId="27614"/>
          <ac:picMkLst>
            <pc:docMk/>
            <pc:sldMk cId="743053777" sldId="257"/>
            <ac:picMk id="24" creationId="{5C672CEA-6875-CBA7-364B-8E6F48BB9519}"/>
          </ac:picMkLst>
        </pc:picChg>
        <pc:picChg chg="add mod">
          <ac:chgData name="Anila" userId="10aae156-914e-4992-9526-b81c2b99183c" providerId="ADAL" clId="{CC5D6039-6D68-4E04-99B7-91A1C621300C}" dt="2024-01-10T12:41:38.218" v="4295" actId="27614"/>
          <ac:picMkLst>
            <pc:docMk/>
            <pc:sldMk cId="743053777" sldId="257"/>
            <ac:picMk id="26" creationId="{B0168675-FCFD-CB8E-85C3-9A73567BE8CA}"/>
          </ac:picMkLst>
        </pc:picChg>
        <pc:picChg chg="add mod">
          <ac:chgData name="Anila" userId="10aae156-914e-4992-9526-b81c2b99183c" providerId="ADAL" clId="{CC5D6039-6D68-4E04-99B7-91A1C621300C}" dt="2024-01-10T12:41:41.926" v="4299" actId="962"/>
          <ac:picMkLst>
            <pc:docMk/>
            <pc:sldMk cId="743053777" sldId="257"/>
            <ac:picMk id="28" creationId="{1379F86E-5EFC-6396-20B5-C057FE965E92}"/>
          </ac:picMkLst>
        </pc:picChg>
      </pc:sldChg>
      <pc:sldChg chg="addSp delSp modSp add mod ord setBg modClrScheme chgLayout">
        <pc:chgData name="Anila" userId="10aae156-914e-4992-9526-b81c2b99183c" providerId="ADAL" clId="{CC5D6039-6D68-4E04-99B7-91A1C621300C}" dt="2024-01-11T06:56:56.714" v="4950" actId="2711"/>
        <pc:sldMkLst>
          <pc:docMk/>
          <pc:sldMk cId="380003430" sldId="258"/>
        </pc:sldMkLst>
        <pc:spChg chg="add mod">
          <ac:chgData name="Anila" userId="10aae156-914e-4992-9526-b81c2b99183c" providerId="ADAL" clId="{CC5D6039-6D68-4E04-99B7-91A1C621300C}" dt="2024-01-11T06:56:47.909" v="4949" actId="2711"/>
          <ac:spMkLst>
            <pc:docMk/>
            <pc:sldMk cId="380003430" sldId="258"/>
            <ac:spMk id="3" creationId="{6E2ABEAC-EEDF-90EE-EC75-B91104CAFC02}"/>
          </ac:spMkLst>
        </pc:spChg>
        <pc:spChg chg="add mod">
          <ac:chgData name="Anila" userId="10aae156-914e-4992-9526-b81c2b99183c" providerId="ADAL" clId="{CC5D6039-6D68-4E04-99B7-91A1C621300C}" dt="2024-01-11T06:56:56.714" v="4950" actId="2711"/>
          <ac:spMkLst>
            <pc:docMk/>
            <pc:sldMk cId="380003430" sldId="258"/>
            <ac:spMk id="4" creationId="{C027BFCA-F3C5-0360-B6E2-FA065DD34C0F}"/>
          </ac:spMkLst>
        </pc:spChg>
        <pc:spChg chg="add del mod">
          <ac:chgData name="Anila" userId="10aae156-914e-4992-9526-b81c2b99183c" providerId="ADAL" clId="{CC5D6039-6D68-4E04-99B7-91A1C621300C}" dt="2024-01-08T13:05:15.463" v="273" actId="478"/>
          <ac:spMkLst>
            <pc:docMk/>
            <pc:sldMk cId="380003430" sldId="258"/>
            <ac:spMk id="5" creationId="{0ECCB4A2-7C29-9D5A-B13B-C8EEB0B1BD8C}"/>
          </ac:spMkLst>
        </pc:spChg>
        <pc:spChg chg="add del mod">
          <ac:chgData name="Anila" userId="10aae156-914e-4992-9526-b81c2b99183c" providerId="ADAL" clId="{CC5D6039-6D68-4E04-99B7-91A1C621300C}" dt="2024-01-10T12:07:08.737" v="4120" actId="478"/>
          <ac:spMkLst>
            <pc:docMk/>
            <pc:sldMk cId="380003430" sldId="258"/>
            <ac:spMk id="5" creationId="{AACE8808-2EED-2817-7517-F8DB50777A49}"/>
          </ac:spMkLst>
        </pc:spChg>
        <pc:spChg chg="add mod">
          <ac:chgData name="Anila" userId="10aae156-914e-4992-9526-b81c2b99183c" providerId="ADAL" clId="{CC5D6039-6D68-4E04-99B7-91A1C621300C}" dt="2024-01-11T06:47:03.685" v="4896" actId="1076"/>
          <ac:spMkLst>
            <pc:docMk/>
            <pc:sldMk cId="380003430" sldId="258"/>
            <ac:spMk id="5" creationId="{F4CB52AF-D1D5-B30A-0AB3-359418CF171A}"/>
          </ac:spMkLst>
        </pc:spChg>
        <pc:spChg chg="del">
          <ac:chgData name="Anila" userId="10aae156-914e-4992-9526-b81c2b99183c" providerId="ADAL" clId="{CC5D6039-6D68-4E04-99B7-91A1C621300C}" dt="2024-01-08T12:59:16.890" v="194" actId="478"/>
          <ac:spMkLst>
            <pc:docMk/>
            <pc:sldMk cId="380003430" sldId="258"/>
            <ac:spMk id="6" creationId="{2E6B6300-B815-D6D7-0B82-B1BC08AA2244}"/>
          </ac:spMkLst>
        </pc:spChg>
        <pc:spChg chg="add mod">
          <ac:chgData name="Anila" userId="10aae156-914e-4992-9526-b81c2b99183c" providerId="ADAL" clId="{CC5D6039-6D68-4E04-99B7-91A1C621300C}" dt="2024-01-10T10:27:48.533" v="3422" actId="14100"/>
          <ac:spMkLst>
            <pc:docMk/>
            <pc:sldMk cId="380003430" sldId="258"/>
            <ac:spMk id="6" creationId="{938FA376-A8FB-F0D7-D588-47FD0CFCEDC9}"/>
          </ac:spMkLst>
        </pc:spChg>
        <pc:spChg chg="del mod">
          <ac:chgData name="Anila" userId="10aae156-914e-4992-9526-b81c2b99183c" providerId="ADAL" clId="{CC5D6039-6D68-4E04-99B7-91A1C621300C}" dt="2024-01-08T13:05:12.990" v="272" actId="478"/>
          <ac:spMkLst>
            <pc:docMk/>
            <pc:sldMk cId="380003430" sldId="258"/>
            <ac:spMk id="7" creationId="{774DD41B-7C29-C26F-19DD-6221BE3385EE}"/>
          </ac:spMkLst>
        </pc:spChg>
        <pc:spChg chg="add mod">
          <ac:chgData name="Anila" userId="10aae156-914e-4992-9526-b81c2b99183c" providerId="ADAL" clId="{CC5D6039-6D68-4E04-99B7-91A1C621300C}" dt="2024-01-10T10:33:19.433" v="3434" actId="1038"/>
          <ac:spMkLst>
            <pc:docMk/>
            <pc:sldMk cId="380003430" sldId="258"/>
            <ac:spMk id="7" creationId="{EA6CF18A-DEE7-6DF1-A3BF-27E3B8423FA9}"/>
          </ac:spMkLst>
        </pc:spChg>
        <pc:spChg chg="del">
          <ac:chgData name="Anila" userId="10aae156-914e-4992-9526-b81c2b99183c" providerId="ADAL" clId="{CC5D6039-6D68-4E04-99B7-91A1C621300C}" dt="2024-01-08T12:58:39.576" v="190" actId="478"/>
          <ac:spMkLst>
            <pc:docMk/>
            <pc:sldMk cId="380003430" sldId="258"/>
            <ac:spMk id="8" creationId="{C1D373A8-8E2D-798E-E1E7-4E6A821A68E1}"/>
          </ac:spMkLst>
        </pc:spChg>
        <pc:spChg chg="add del mod">
          <ac:chgData name="Anila" userId="10aae156-914e-4992-9526-b81c2b99183c" providerId="ADAL" clId="{CC5D6039-6D68-4E04-99B7-91A1C621300C}" dt="2024-01-10T10:52:34.049" v="3577" actId="478"/>
          <ac:spMkLst>
            <pc:docMk/>
            <pc:sldMk cId="380003430" sldId="258"/>
            <ac:spMk id="8" creationId="{C83C8639-2169-752B-24C8-46A661EA5E02}"/>
          </ac:spMkLst>
        </pc:spChg>
        <pc:spChg chg="del">
          <ac:chgData name="Anila" userId="10aae156-914e-4992-9526-b81c2b99183c" providerId="ADAL" clId="{CC5D6039-6D68-4E04-99B7-91A1C621300C}" dt="2024-01-08T12:58:39.576" v="190" actId="478"/>
          <ac:spMkLst>
            <pc:docMk/>
            <pc:sldMk cId="380003430" sldId="258"/>
            <ac:spMk id="9" creationId="{5DAA2969-49B5-C63D-611D-EC744ED0167C}"/>
          </ac:spMkLst>
        </pc:spChg>
        <pc:spChg chg="add del mod ord">
          <ac:chgData name="Anila" userId="10aae156-914e-4992-9526-b81c2b99183c" providerId="ADAL" clId="{CC5D6039-6D68-4E04-99B7-91A1C621300C}" dt="2024-01-10T11:00:02.137" v="3586" actId="478"/>
          <ac:spMkLst>
            <pc:docMk/>
            <pc:sldMk cId="380003430" sldId="258"/>
            <ac:spMk id="9" creationId="{DDA94B0B-039F-4CDC-E914-FF5497FCE852}"/>
          </ac:spMkLst>
        </pc:spChg>
        <pc:spChg chg="del mod">
          <ac:chgData name="Anila" userId="10aae156-914e-4992-9526-b81c2b99183c" providerId="ADAL" clId="{CC5D6039-6D68-4E04-99B7-91A1C621300C}" dt="2024-01-10T12:07:10.609" v="4121" actId="478"/>
          <ac:spMkLst>
            <pc:docMk/>
            <pc:sldMk cId="380003430" sldId="258"/>
            <ac:spMk id="10" creationId="{29DCAA4A-6184-78EC-EE8E-C2B4CC79DD3B}"/>
          </ac:spMkLst>
        </pc:spChg>
        <pc:spChg chg="mod">
          <ac:chgData name="Anila" userId="10aae156-914e-4992-9526-b81c2b99183c" providerId="ADAL" clId="{CC5D6039-6D68-4E04-99B7-91A1C621300C}" dt="2024-01-08T13:05:29.305" v="277" actId="164"/>
          <ac:spMkLst>
            <pc:docMk/>
            <pc:sldMk cId="380003430" sldId="258"/>
            <ac:spMk id="11" creationId="{CDC1E0EA-DB4E-E0D2-5ED3-3250383A4019}"/>
          </ac:spMkLst>
        </pc:spChg>
        <pc:spChg chg="mod">
          <ac:chgData name="Anila" userId="10aae156-914e-4992-9526-b81c2b99183c" providerId="ADAL" clId="{CC5D6039-6D68-4E04-99B7-91A1C621300C}" dt="2024-01-11T06:56:43.572" v="4948" actId="2711"/>
          <ac:spMkLst>
            <pc:docMk/>
            <pc:sldMk cId="380003430" sldId="258"/>
            <ac:spMk id="12" creationId="{00F46D07-4060-346B-6D28-E997385F9F72}"/>
          </ac:spMkLst>
        </pc:spChg>
        <pc:spChg chg="add del mod ord">
          <ac:chgData name="Anila" userId="10aae156-914e-4992-9526-b81c2b99183c" providerId="ADAL" clId="{CC5D6039-6D68-4E04-99B7-91A1C621300C}" dt="2024-01-10T12:46:50.239" v="4473" actId="931"/>
          <ac:spMkLst>
            <pc:docMk/>
            <pc:sldMk cId="380003430" sldId="258"/>
            <ac:spMk id="14" creationId="{423C04FF-8051-CC30-83C5-ADCC546A99DF}"/>
          </ac:spMkLst>
        </pc:spChg>
        <pc:spChg chg="del">
          <ac:chgData name="Anila" userId="10aae156-914e-4992-9526-b81c2b99183c" providerId="ADAL" clId="{CC5D6039-6D68-4E04-99B7-91A1C621300C}" dt="2024-01-08T12:58:39.576" v="190" actId="478"/>
          <ac:spMkLst>
            <pc:docMk/>
            <pc:sldMk cId="380003430" sldId="258"/>
            <ac:spMk id="14" creationId="{72890A63-1B79-3840-3A23-9D78052F1048}"/>
          </ac:spMkLst>
        </pc:spChg>
        <pc:spChg chg="add del mod">
          <ac:chgData name="Anila" userId="10aae156-914e-4992-9526-b81c2b99183c" providerId="ADAL" clId="{CC5D6039-6D68-4E04-99B7-91A1C621300C}" dt="2024-01-10T10:22:15.878" v="3341" actId="478"/>
          <ac:spMkLst>
            <pc:docMk/>
            <pc:sldMk cId="380003430" sldId="258"/>
            <ac:spMk id="15" creationId="{A01870B9-FABF-1188-DFA4-D29119D0139A}"/>
          </ac:spMkLst>
        </pc:spChg>
        <pc:spChg chg="add del mod">
          <ac:chgData name="Anila" userId="10aae156-914e-4992-9526-b81c2b99183c" providerId="ADAL" clId="{CC5D6039-6D68-4E04-99B7-91A1C621300C}" dt="2024-01-10T10:22:15.878" v="3341" actId="478"/>
          <ac:spMkLst>
            <pc:docMk/>
            <pc:sldMk cId="380003430" sldId="258"/>
            <ac:spMk id="17" creationId="{DEFE1756-C405-1F4D-942A-7A3F97A0842D}"/>
          </ac:spMkLst>
        </pc:spChg>
        <pc:spChg chg="add del mod">
          <ac:chgData name="Anila" userId="10aae156-914e-4992-9526-b81c2b99183c" providerId="ADAL" clId="{CC5D6039-6D68-4E04-99B7-91A1C621300C}" dt="2024-01-08T13:05:12.990" v="272" actId="478"/>
          <ac:spMkLst>
            <pc:docMk/>
            <pc:sldMk cId="380003430" sldId="258"/>
            <ac:spMk id="18" creationId="{51C6C351-DB58-A28A-D122-31DF7952C87D}"/>
          </ac:spMkLst>
        </pc:spChg>
        <pc:spChg chg="add del mod">
          <ac:chgData name="Anila" userId="10aae156-914e-4992-9526-b81c2b99183c" providerId="ADAL" clId="{CC5D6039-6D68-4E04-99B7-91A1C621300C}" dt="2024-01-08T13:05:15.463" v="273" actId="478"/>
          <ac:spMkLst>
            <pc:docMk/>
            <pc:sldMk cId="380003430" sldId="258"/>
            <ac:spMk id="19" creationId="{FC458CCE-1812-86D3-A0A9-658F2281F961}"/>
          </ac:spMkLst>
        </pc:spChg>
        <pc:spChg chg="add mod">
          <ac:chgData name="Anila" userId="10aae156-914e-4992-9526-b81c2b99183c" providerId="ADAL" clId="{CC5D6039-6D68-4E04-99B7-91A1C621300C}" dt="2024-01-11T06:56:56.714" v="4950" actId="2711"/>
          <ac:spMkLst>
            <pc:docMk/>
            <pc:sldMk cId="380003430" sldId="258"/>
            <ac:spMk id="20" creationId="{A6931713-A3CF-AD54-CA9A-98F69E1C0143}"/>
          </ac:spMkLst>
        </pc:spChg>
        <pc:spChg chg="add del mod">
          <ac:chgData name="Anila" userId="10aae156-914e-4992-9526-b81c2b99183c" providerId="ADAL" clId="{CC5D6039-6D68-4E04-99B7-91A1C621300C}" dt="2024-01-10T10:22:25.381" v="3344" actId="478"/>
          <ac:spMkLst>
            <pc:docMk/>
            <pc:sldMk cId="380003430" sldId="258"/>
            <ac:spMk id="21" creationId="{FC267E50-894D-FC83-13CE-3C582F08B673}"/>
          </ac:spMkLst>
        </pc:spChg>
        <pc:grpChg chg="mod">
          <ac:chgData name="Anila" userId="10aae156-914e-4992-9526-b81c2b99183c" providerId="ADAL" clId="{CC5D6039-6D68-4E04-99B7-91A1C621300C}" dt="2024-01-08T13:05:29.305" v="277" actId="164"/>
          <ac:grpSpMkLst>
            <pc:docMk/>
            <pc:sldMk cId="380003430" sldId="258"/>
            <ac:grpSpMk id="2" creationId="{1C941232-6AF7-320F-B48B-0560EF8ED41C}"/>
          </ac:grpSpMkLst>
        </pc:grpChg>
        <pc:grpChg chg="add mod">
          <ac:chgData name="Anila" userId="10aae156-914e-4992-9526-b81c2b99183c" providerId="ADAL" clId="{CC5D6039-6D68-4E04-99B7-91A1C621300C}" dt="2024-01-10T10:52:29.354" v="3575" actId="1076"/>
          <ac:grpSpMkLst>
            <pc:docMk/>
            <pc:sldMk cId="380003430" sldId="258"/>
            <ac:grpSpMk id="22" creationId="{FC9A9D9F-A1FD-333C-FA99-B0A937F0C114}"/>
          </ac:grpSpMkLst>
        </pc:grpChg>
        <pc:picChg chg="add mod">
          <ac:chgData name="Anila" userId="10aae156-914e-4992-9526-b81c2b99183c" providerId="ADAL" clId="{CC5D6039-6D68-4E04-99B7-91A1C621300C}" dt="2024-01-10T12:46:51.014" v="4475" actId="962"/>
          <ac:picMkLst>
            <pc:docMk/>
            <pc:sldMk cId="380003430" sldId="258"/>
            <ac:picMk id="19" creationId="{BA58F5DA-79A3-0824-2F44-A42A12D0A6E8}"/>
          </ac:picMkLst>
        </pc:picChg>
      </pc:sldChg>
      <pc:sldChg chg="addSp delSp modSp add mod setBg chgLayout">
        <pc:chgData name="Anila" userId="10aae156-914e-4992-9526-b81c2b99183c" providerId="ADAL" clId="{CC5D6039-6D68-4E04-99B7-91A1C621300C}" dt="2024-01-11T06:50:43.291" v="4909" actId="2711"/>
        <pc:sldMkLst>
          <pc:docMk/>
          <pc:sldMk cId="3941213105" sldId="259"/>
        </pc:sldMkLst>
        <pc:spChg chg="del">
          <ac:chgData name="Anila" userId="10aae156-914e-4992-9526-b81c2b99183c" providerId="ADAL" clId="{CC5D6039-6D68-4E04-99B7-91A1C621300C}" dt="2024-01-09T05:20:06.743" v="398" actId="478"/>
          <ac:spMkLst>
            <pc:docMk/>
            <pc:sldMk cId="3941213105" sldId="259"/>
            <ac:spMk id="4" creationId="{CEDE2BFC-6D87-CDDF-2C67-6EBC1608E330}"/>
          </ac:spMkLst>
        </pc:spChg>
        <pc:spChg chg="add del mod">
          <ac:chgData name="Anila" userId="10aae156-914e-4992-9526-b81c2b99183c" providerId="ADAL" clId="{CC5D6039-6D68-4E04-99B7-91A1C621300C}" dt="2024-01-10T09:42:56.121" v="3157"/>
          <ac:spMkLst>
            <pc:docMk/>
            <pc:sldMk cId="3941213105" sldId="259"/>
            <ac:spMk id="4" creationId="{E7CF2B2F-D2DF-7551-A17D-6442DA076272}"/>
          </ac:spMkLst>
        </pc:spChg>
        <pc:spChg chg="add del mod ord">
          <ac:chgData name="Anila" userId="10aae156-914e-4992-9526-b81c2b99183c" providerId="ADAL" clId="{CC5D6039-6D68-4E04-99B7-91A1C621300C}" dt="2024-01-10T12:47:35.672" v="4478" actId="931"/>
          <ac:spMkLst>
            <pc:docMk/>
            <pc:sldMk cId="3941213105" sldId="259"/>
            <ac:spMk id="7" creationId="{DCCA42BF-7980-4E50-D35F-568ACFB171D3}"/>
          </ac:spMkLst>
        </pc:spChg>
        <pc:spChg chg="del mod">
          <ac:chgData name="Anila" userId="10aae156-914e-4992-9526-b81c2b99183c" providerId="ADAL" clId="{CC5D6039-6D68-4E04-99B7-91A1C621300C}" dt="2024-01-10T12:49:18.921" v="4540" actId="478"/>
          <ac:spMkLst>
            <pc:docMk/>
            <pc:sldMk cId="3941213105" sldId="259"/>
            <ac:spMk id="10" creationId="{29DCAA4A-6184-78EC-EE8E-C2B4CC79DD3B}"/>
          </ac:spMkLst>
        </pc:spChg>
        <pc:spChg chg="mod">
          <ac:chgData name="Anila" userId="10aae156-914e-4992-9526-b81c2b99183c" providerId="ADAL" clId="{CC5D6039-6D68-4E04-99B7-91A1C621300C}" dt="2024-01-11T06:50:43.291" v="4909" actId="2711"/>
          <ac:spMkLst>
            <pc:docMk/>
            <pc:sldMk cId="3941213105" sldId="259"/>
            <ac:spMk id="12" creationId="{00F46D07-4060-346B-6D28-E997385F9F72}"/>
          </ac:spMkLst>
        </pc:spChg>
        <pc:spChg chg="add del mod">
          <ac:chgData name="Anila" userId="10aae156-914e-4992-9526-b81c2b99183c" providerId="ADAL" clId="{CC5D6039-6D68-4E04-99B7-91A1C621300C}" dt="2024-01-10T12:49:12.960" v="4538" actId="478"/>
          <ac:spMkLst>
            <pc:docMk/>
            <pc:sldMk cId="3941213105" sldId="259"/>
            <ac:spMk id="15" creationId="{0A60CA1E-70F4-5CB7-CF1D-75B88BC79919}"/>
          </ac:spMkLst>
        </pc:spChg>
        <pc:spChg chg="add del">
          <ac:chgData name="Anila" userId="10aae156-914e-4992-9526-b81c2b99183c" providerId="ADAL" clId="{CC5D6039-6D68-4E04-99B7-91A1C621300C}" dt="2024-01-10T12:49:39.391" v="4542" actId="478"/>
          <ac:spMkLst>
            <pc:docMk/>
            <pc:sldMk cId="3941213105" sldId="259"/>
            <ac:spMk id="17" creationId="{74D80A27-5B53-3F48-0F7A-29E848C68C95}"/>
          </ac:spMkLst>
        </pc:spChg>
        <pc:spChg chg="add del mod ord">
          <ac:chgData name="Anila" userId="10aae156-914e-4992-9526-b81c2b99183c" providerId="ADAL" clId="{CC5D6039-6D68-4E04-99B7-91A1C621300C}" dt="2024-01-10T12:51:40.010" v="4658" actId="478"/>
          <ac:spMkLst>
            <pc:docMk/>
            <pc:sldMk cId="3941213105" sldId="259"/>
            <ac:spMk id="18" creationId="{0A46D79B-55C7-DC98-3884-19A9E74BCC46}"/>
          </ac:spMkLst>
        </pc:spChg>
        <pc:picChg chg="add del mod">
          <ac:chgData name="Anila" userId="10aae156-914e-4992-9526-b81c2b99183c" providerId="ADAL" clId="{CC5D6039-6D68-4E04-99B7-91A1C621300C}" dt="2024-01-10T09:42:56.121" v="3157"/>
          <ac:picMkLst>
            <pc:docMk/>
            <pc:sldMk cId="3941213105" sldId="259"/>
            <ac:picMk id="2" creationId="{13A7B7A5-64DF-5FD0-69AA-4766D5E35DFC}"/>
          </ac:picMkLst>
        </pc:picChg>
        <pc:picChg chg="del mod">
          <ac:chgData name="Anila" userId="10aae156-914e-4992-9526-b81c2b99183c" providerId="ADAL" clId="{CC5D6039-6D68-4E04-99B7-91A1C621300C}" dt="2024-01-10T12:49:16.336" v="4539" actId="478"/>
          <ac:picMkLst>
            <pc:docMk/>
            <pc:sldMk cId="3941213105" sldId="259"/>
            <ac:picMk id="3" creationId="{0EF062B6-F183-27DA-B0BE-9989BBE7DD00}"/>
          </ac:picMkLst>
        </pc:picChg>
        <pc:picChg chg="del mod">
          <ac:chgData name="Anila" userId="10aae156-914e-4992-9526-b81c2b99183c" providerId="ADAL" clId="{CC5D6039-6D68-4E04-99B7-91A1C621300C}" dt="2024-01-10T09:43:00.545" v="3158" actId="21"/>
          <ac:picMkLst>
            <pc:docMk/>
            <pc:sldMk cId="3941213105" sldId="259"/>
            <ac:picMk id="6" creationId="{5DC9E484-7424-B8ED-BDFF-774DDE7A3A65}"/>
          </ac:picMkLst>
        </pc:picChg>
        <pc:picChg chg="add del mod ord modCrop">
          <ac:chgData name="Anila" userId="10aae156-914e-4992-9526-b81c2b99183c" providerId="ADAL" clId="{CC5D6039-6D68-4E04-99B7-91A1C621300C}" dt="2024-01-10T12:49:12.043" v="4537" actId="478"/>
          <ac:picMkLst>
            <pc:docMk/>
            <pc:sldMk cId="3941213105" sldId="259"/>
            <ac:picMk id="9" creationId="{FB645B16-E7E3-462B-C782-49CC80E9D5B5}"/>
          </ac:picMkLst>
        </pc:picChg>
      </pc:sldChg>
      <pc:sldChg chg="addSp delSp modSp add del mod ord">
        <pc:chgData name="Anila" userId="10aae156-914e-4992-9526-b81c2b99183c" providerId="ADAL" clId="{CC5D6039-6D68-4E04-99B7-91A1C621300C}" dt="2024-01-10T11:55:32.914" v="4044" actId="47"/>
        <pc:sldMkLst>
          <pc:docMk/>
          <pc:sldMk cId="927379871" sldId="260"/>
        </pc:sldMkLst>
        <pc:spChg chg="mod">
          <ac:chgData name="Anila" userId="10aae156-914e-4992-9526-b81c2b99183c" providerId="ADAL" clId="{CC5D6039-6D68-4E04-99B7-91A1C621300C}" dt="2024-01-09T05:51:31.257" v="511" actId="1076"/>
          <ac:spMkLst>
            <pc:docMk/>
            <pc:sldMk cId="927379871" sldId="260"/>
            <ac:spMk id="4" creationId="{C027BFCA-F3C5-0360-B6E2-FA065DD34C0F}"/>
          </ac:spMkLst>
        </pc:spChg>
        <pc:spChg chg="add mod">
          <ac:chgData name="Anila" userId="10aae156-914e-4992-9526-b81c2b99183c" providerId="ADAL" clId="{CC5D6039-6D68-4E04-99B7-91A1C621300C}" dt="2024-01-09T05:56:40.012" v="561" actId="1076"/>
          <ac:spMkLst>
            <pc:docMk/>
            <pc:sldMk cId="927379871" sldId="260"/>
            <ac:spMk id="5" creationId="{B9BCD31F-1684-3384-114B-37CF05C92951}"/>
          </ac:spMkLst>
        </pc:spChg>
        <pc:spChg chg="add mod">
          <ac:chgData name="Anila" userId="10aae156-914e-4992-9526-b81c2b99183c" providerId="ADAL" clId="{CC5D6039-6D68-4E04-99B7-91A1C621300C}" dt="2024-01-09T06:29:00.241" v="633" actId="404"/>
          <ac:spMkLst>
            <pc:docMk/>
            <pc:sldMk cId="927379871" sldId="260"/>
            <ac:spMk id="6" creationId="{29909890-A251-EB38-56BD-34BA229AE078}"/>
          </ac:spMkLst>
        </pc:spChg>
        <pc:spChg chg="add mod">
          <ac:chgData name="Anila" userId="10aae156-914e-4992-9526-b81c2b99183c" providerId="ADAL" clId="{CC5D6039-6D68-4E04-99B7-91A1C621300C}" dt="2024-01-09T06:29:00.241" v="633" actId="404"/>
          <ac:spMkLst>
            <pc:docMk/>
            <pc:sldMk cId="927379871" sldId="260"/>
            <ac:spMk id="7" creationId="{7095C9F3-E15A-A8A4-A08E-ADA78CE7271A}"/>
          </ac:spMkLst>
        </pc:spChg>
        <pc:spChg chg="add mod">
          <ac:chgData name="Anila" userId="10aae156-914e-4992-9526-b81c2b99183c" providerId="ADAL" clId="{CC5D6039-6D68-4E04-99B7-91A1C621300C}" dt="2024-01-09T06:29:00.241" v="633" actId="404"/>
          <ac:spMkLst>
            <pc:docMk/>
            <pc:sldMk cId="927379871" sldId="260"/>
            <ac:spMk id="8" creationId="{C0CC98A4-F20C-0E2E-C080-F7AE72398B5F}"/>
          </ac:spMkLst>
        </pc:spChg>
        <pc:spChg chg="add mod">
          <ac:chgData name="Anila" userId="10aae156-914e-4992-9526-b81c2b99183c" providerId="ADAL" clId="{CC5D6039-6D68-4E04-99B7-91A1C621300C}" dt="2024-01-09T06:29:00.241" v="633" actId="404"/>
          <ac:spMkLst>
            <pc:docMk/>
            <pc:sldMk cId="927379871" sldId="260"/>
            <ac:spMk id="9" creationId="{59BF3DEA-2823-21DF-0681-64D377179690}"/>
          </ac:spMkLst>
        </pc:spChg>
        <pc:spChg chg="del">
          <ac:chgData name="Anila" userId="10aae156-914e-4992-9526-b81c2b99183c" providerId="ADAL" clId="{CC5D6039-6D68-4E04-99B7-91A1C621300C}" dt="2024-01-09T05:32:04.190" v="506" actId="478"/>
          <ac:spMkLst>
            <pc:docMk/>
            <pc:sldMk cId="927379871" sldId="260"/>
            <ac:spMk id="10" creationId="{29DCAA4A-6184-78EC-EE8E-C2B4CC79DD3B}"/>
          </ac:spMkLst>
        </pc:spChg>
        <pc:spChg chg="mod">
          <ac:chgData name="Anila" userId="10aae156-914e-4992-9526-b81c2b99183c" providerId="ADAL" clId="{CC5D6039-6D68-4E04-99B7-91A1C621300C}" dt="2024-01-09T05:31:25.355" v="505" actId="14100"/>
          <ac:spMkLst>
            <pc:docMk/>
            <pc:sldMk cId="927379871" sldId="260"/>
            <ac:spMk id="11" creationId="{CDC1E0EA-DB4E-E0D2-5ED3-3250383A4019}"/>
          </ac:spMkLst>
        </pc:spChg>
        <pc:spChg chg="mod">
          <ac:chgData name="Anila" userId="10aae156-914e-4992-9526-b81c2b99183c" providerId="ADAL" clId="{CC5D6039-6D68-4E04-99B7-91A1C621300C}" dt="2024-01-09T05:31:17.171" v="502" actId="14100"/>
          <ac:spMkLst>
            <pc:docMk/>
            <pc:sldMk cId="927379871" sldId="260"/>
            <ac:spMk id="12" creationId="{00F46D07-4060-346B-6D28-E997385F9F72}"/>
          </ac:spMkLst>
        </pc:spChg>
        <pc:spChg chg="mod">
          <ac:chgData name="Anila" userId="10aae156-914e-4992-9526-b81c2b99183c" providerId="ADAL" clId="{CC5D6039-6D68-4E04-99B7-91A1C621300C}" dt="2024-01-09T05:31:04.501" v="500" actId="1037"/>
          <ac:spMkLst>
            <pc:docMk/>
            <pc:sldMk cId="927379871" sldId="260"/>
            <ac:spMk id="13" creationId="{09090D3F-C860-F484-FD32-D4B6CFDF647B}"/>
          </ac:spMkLst>
        </pc:spChg>
        <pc:spChg chg="add mod">
          <ac:chgData name="Anila" userId="10aae156-914e-4992-9526-b81c2b99183c" providerId="ADAL" clId="{CC5D6039-6D68-4E04-99B7-91A1C621300C}" dt="2024-01-09T06:29:00.241" v="633" actId="404"/>
          <ac:spMkLst>
            <pc:docMk/>
            <pc:sldMk cId="927379871" sldId="260"/>
            <ac:spMk id="14" creationId="{443C3839-24A2-F1F2-9241-2BA8F8566787}"/>
          </ac:spMkLst>
        </pc:spChg>
        <pc:spChg chg="mod">
          <ac:chgData name="Anila" userId="10aae156-914e-4992-9526-b81c2b99183c" providerId="ADAL" clId="{CC5D6039-6D68-4E04-99B7-91A1C621300C}" dt="2024-01-09T05:52:27.920" v="514" actId="1076"/>
          <ac:spMkLst>
            <pc:docMk/>
            <pc:sldMk cId="927379871" sldId="260"/>
            <ac:spMk id="15" creationId="{A01870B9-FABF-1188-DFA4-D29119D0139A}"/>
          </ac:spMkLst>
        </pc:spChg>
        <pc:spChg chg="mod">
          <ac:chgData name="Anila" userId="10aae156-914e-4992-9526-b81c2b99183c" providerId="ADAL" clId="{CC5D6039-6D68-4E04-99B7-91A1C621300C}" dt="2024-01-09T05:52:27.920" v="514" actId="1076"/>
          <ac:spMkLst>
            <pc:docMk/>
            <pc:sldMk cId="927379871" sldId="260"/>
            <ac:spMk id="17" creationId="{DEFE1756-C405-1F4D-942A-7A3F97A0842D}"/>
          </ac:spMkLst>
        </pc:spChg>
        <pc:spChg chg="add mod">
          <ac:chgData name="Anila" userId="10aae156-914e-4992-9526-b81c2b99183c" providerId="ADAL" clId="{CC5D6039-6D68-4E04-99B7-91A1C621300C}" dt="2024-01-09T06:29:00.241" v="633" actId="404"/>
          <ac:spMkLst>
            <pc:docMk/>
            <pc:sldMk cId="927379871" sldId="260"/>
            <ac:spMk id="18" creationId="{1F3876FE-69A5-EEC6-A52E-1300D466FAFB}"/>
          </ac:spMkLst>
        </pc:spChg>
        <pc:spChg chg="mod">
          <ac:chgData name="Anila" userId="10aae156-914e-4992-9526-b81c2b99183c" providerId="ADAL" clId="{CC5D6039-6D68-4E04-99B7-91A1C621300C}" dt="2024-01-09T05:52:27.920" v="514" actId="1076"/>
          <ac:spMkLst>
            <pc:docMk/>
            <pc:sldMk cId="927379871" sldId="260"/>
            <ac:spMk id="20" creationId="{A6931713-A3CF-AD54-CA9A-98F69E1C0143}"/>
          </ac:spMkLst>
        </pc:spChg>
        <pc:spChg chg="mod">
          <ac:chgData name="Anila" userId="10aae156-914e-4992-9526-b81c2b99183c" providerId="ADAL" clId="{CC5D6039-6D68-4E04-99B7-91A1C621300C}" dt="2024-01-09T05:52:27.920" v="514" actId="1076"/>
          <ac:spMkLst>
            <pc:docMk/>
            <pc:sldMk cId="927379871" sldId="260"/>
            <ac:spMk id="21" creationId="{FC267E50-894D-FC83-13CE-3C582F08B673}"/>
          </ac:spMkLst>
        </pc:spChg>
        <pc:grpChg chg="add mod">
          <ac:chgData name="Anila" userId="10aae156-914e-4992-9526-b81c2b99183c" providerId="ADAL" clId="{CC5D6039-6D68-4E04-99B7-91A1C621300C}" dt="2024-01-09T06:00:31.412" v="605" actId="12788"/>
          <ac:grpSpMkLst>
            <pc:docMk/>
            <pc:sldMk cId="927379871" sldId="260"/>
            <ac:grpSpMk id="19" creationId="{0B426FAF-7495-66E9-D098-33A80F93C2B1}"/>
          </ac:grpSpMkLst>
        </pc:grpChg>
        <pc:grpChg chg="mod">
          <ac:chgData name="Anila" userId="10aae156-914e-4992-9526-b81c2b99183c" providerId="ADAL" clId="{CC5D6039-6D68-4E04-99B7-91A1C621300C}" dt="2024-01-09T06:26:22.009" v="607" actId="1076"/>
          <ac:grpSpMkLst>
            <pc:docMk/>
            <pc:sldMk cId="927379871" sldId="260"/>
            <ac:grpSpMk id="22" creationId="{FC9A9D9F-A1FD-333C-FA99-B0A937F0C114}"/>
          </ac:grpSpMkLst>
        </pc:grpChg>
        <pc:picChg chg="mod">
          <ac:chgData name="Anila" userId="10aae156-914e-4992-9526-b81c2b99183c" providerId="ADAL" clId="{CC5D6039-6D68-4E04-99B7-91A1C621300C}" dt="2024-01-09T05:31:04.501" v="500" actId="1037"/>
          <ac:picMkLst>
            <pc:docMk/>
            <pc:sldMk cId="927379871" sldId="260"/>
            <ac:picMk id="16" creationId="{3DF09395-BCBA-ECC3-41D4-1AFC47E5F5C3}"/>
          </ac:picMkLst>
        </pc:picChg>
      </pc:sldChg>
      <pc:sldChg chg="modSp add del mod">
        <pc:chgData name="Anila" userId="10aae156-914e-4992-9526-b81c2b99183c" providerId="ADAL" clId="{CC5D6039-6D68-4E04-99B7-91A1C621300C}" dt="2024-01-09T05:26:03.580" v="476" actId="47"/>
        <pc:sldMkLst>
          <pc:docMk/>
          <pc:sldMk cId="2128470352" sldId="260"/>
        </pc:sldMkLst>
        <pc:spChg chg="mod">
          <ac:chgData name="Anila" userId="10aae156-914e-4992-9526-b81c2b99183c" providerId="ADAL" clId="{CC5D6039-6D68-4E04-99B7-91A1C621300C}" dt="2024-01-09T05:25:39.307" v="475" actId="14861"/>
          <ac:spMkLst>
            <pc:docMk/>
            <pc:sldMk cId="2128470352" sldId="260"/>
            <ac:spMk id="4" creationId="{CEDE2BFC-6D87-CDDF-2C67-6EBC1608E330}"/>
          </ac:spMkLst>
        </pc:spChg>
      </pc:sldChg>
      <pc:sldChg chg="addSp delSp modSp add mod setBg modClrScheme chgLayout">
        <pc:chgData name="Anila" userId="10aae156-914e-4992-9526-b81c2b99183c" providerId="ADAL" clId="{CC5D6039-6D68-4E04-99B7-91A1C621300C}" dt="2024-01-11T06:51:58.045" v="4919" actId="2711"/>
        <pc:sldMkLst>
          <pc:docMk/>
          <pc:sldMk cId="1166791975" sldId="261"/>
        </pc:sldMkLst>
        <pc:spChg chg="add mod ord topLvl">
          <ac:chgData name="Anila" userId="10aae156-914e-4992-9526-b81c2b99183c" providerId="ADAL" clId="{CC5D6039-6D68-4E04-99B7-91A1C621300C}" dt="2024-01-09T09:28:06.557" v="892" actId="165"/>
          <ac:spMkLst>
            <pc:docMk/>
            <pc:sldMk cId="1166791975" sldId="261"/>
            <ac:spMk id="3" creationId="{83458FEA-CD0A-B097-FD80-76E33103C983}"/>
          </ac:spMkLst>
        </pc:spChg>
        <pc:spChg chg="del mod">
          <ac:chgData name="Anila" userId="10aae156-914e-4992-9526-b81c2b99183c" providerId="ADAL" clId="{CC5D6039-6D68-4E04-99B7-91A1C621300C}" dt="2024-01-11T06:48:18.159" v="4907" actId="478"/>
          <ac:spMkLst>
            <pc:docMk/>
            <pc:sldMk cId="1166791975" sldId="261"/>
            <ac:spMk id="4" creationId="{C027BFCA-F3C5-0360-B6E2-FA065DD34C0F}"/>
          </ac:spMkLst>
        </pc:spChg>
        <pc:spChg chg="del">
          <ac:chgData name="Anila" userId="10aae156-914e-4992-9526-b81c2b99183c" providerId="ADAL" clId="{CC5D6039-6D68-4E04-99B7-91A1C621300C}" dt="2024-01-09T08:56:22.920" v="707" actId="478"/>
          <ac:spMkLst>
            <pc:docMk/>
            <pc:sldMk cId="1166791975" sldId="261"/>
            <ac:spMk id="5" creationId="{B9BCD31F-1684-3384-114B-37CF05C92951}"/>
          </ac:spMkLst>
        </pc:spChg>
        <pc:spChg chg="mod topLvl">
          <ac:chgData name="Anila" userId="10aae156-914e-4992-9526-b81c2b99183c" providerId="ADAL" clId="{CC5D6039-6D68-4E04-99B7-91A1C621300C}" dt="2024-01-11T06:51:46.204" v="4917" actId="2711"/>
          <ac:spMkLst>
            <pc:docMk/>
            <pc:sldMk cId="1166791975" sldId="261"/>
            <ac:spMk id="6" creationId="{29909890-A251-EB38-56BD-34BA229AE078}"/>
          </ac:spMkLst>
        </pc:spChg>
        <pc:spChg chg="mod topLvl">
          <ac:chgData name="Anila" userId="10aae156-914e-4992-9526-b81c2b99183c" providerId="ADAL" clId="{CC5D6039-6D68-4E04-99B7-91A1C621300C}" dt="2024-01-11T06:51:58.045" v="4919" actId="2711"/>
          <ac:spMkLst>
            <pc:docMk/>
            <pc:sldMk cId="1166791975" sldId="261"/>
            <ac:spMk id="7" creationId="{7095C9F3-E15A-A8A4-A08E-ADA78CE7271A}"/>
          </ac:spMkLst>
        </pc:spChg>
        <pc:spChg chg="del mod topLvl">
          <ac:chgData name="Anila" userId="10aae156-914e-4992-9526-b81c2b99183c" providerId="ADAL" clId="{CC5D6039-6D68-4E04-99B7-91A1C621300C}" dt="2024-01-09T09:04:59.514" v="758" actId="478"/>
          <ac:spMkLst>
            <pc:docMk/>
            <pc:sldMk cId="1166791975" sldId="261"/>
            <ac:spMk id="8" creationId="{C0CC98A4-F20C-0E2E-C080-F7AE72398B5F}"/>
          </ac:spMkLst>
        </pc:spChg>
        <pc:spChg chg="mod topLvl">
          <ac:chgData name="Anila" userId="10aae156-914e-4992-9526-b81c2b99183c" providerId="ADAL" clId="{CC5D6039-6D68-4E04-99B7-91A1C621300C}" dt="2024-01-11T06:51:58.045" v="4919" actId="2711"/>
          <ac:spMkLst>
            <pc:docMk/>
            <pc:sldMk cId="1166791975" sldId="261"/>
            <ac:spMk id="9" creationId="{59BF3DEA-2823-21DF-0681-64D377179690}"/>
          </ac:spMkLst>
        </pc:spChg>
        <pc:spChg chg="add mod ord topLvl">
          <ac:chgData name="Anila" userId="10aae156-914e-4992-9526-b81c2b99183c" providerId="ADAL" clId="{CC5D6039-6D68-4E04-99B7-91A1C621300C}" dt="2024-01-09T09:28:06.557" v="892" actId="165"/>
          <ac:spMkLst>
            <pc:docMk/>
            <pc:sldMk cId="1166791975" sldId="261"/>
            <ac:spMk id="10" creationId="{48DFBB84-2C57-2C96-2B58-687FB87B6023}"/>
          </ac:spMkLst>
        </pc:spChg>
        <pc:spChg chg="mod">
          <ac:chgData name="Anila" userId="10aae156-914e-4992-9526-b81c2b99183c" providerId="ADAL" clId="{CC5D6039-6D68-4E04-99B7-91A1C621300C}" dt="2024-01-11T06:51:51.779" v="4918" actId="2711"/>
          <ac:spMkLst>
            <pc:docMk/>
            <pc:sldMk cId="1166791975" sldId="261"/>
            <ac:spMk id="12" creationId="{00F46D07-4060-346B-6D28-E997385F9F72}"/>
          </ac:spMkLst>
        </pc:spChg>
        <pc:spChg chg="mod topLvl">
          <ac:chgData name="Anila" userId="10aae156-914e-4992-9526-b81c2b99183c" providerId="ADAL" clId="{CC5D6039-6D68-4E04-99B7-91A1C621300C}" dt="2024-01-11T06:51:46.204" v="4917" actId="2711"/>
          <ac:spMkLst>
            <pc:docMk/>
            <pc:sldMk cId="1166791975" sldId="261"/>
            <ac:spMk id="14" creationId="{443C3839-24A2-F1F2-9241-2BA8F8566787}"/>
          </ac:spMkLst>
        </pc:spChg>
        <pc:spChg chg="del">
          <ac:chgData name="Anila" userId="10aae156-914e-4992-9526-b81c2b99183c" providerId="ADAL" clId="{CC5D6039-6D68-4E04-99B7-91A1C621300C}" dt="2024-01-11T06:48:18.159" v="4907" actId="478"/>
          <ac:spMkLst>
            <pc:docMk/>
            <pc:sldMk cId="1166791975" sldId="261"/>
            <ac:spMk id="15" creationId="{A01870B9-FABF-1188-DFA4-D29119D0139A}"/>
          </ac:spMkLst>
        </pc:spChg>
        <pc:spChg chg="del">
          <ac:chgData name="Anila" userId="10aae156-914e-4992-9526-b81c2b99183c" providerId="ADAL" clId="{CC5D6039-6D68-4E04-99B7-91A1C621300C}" dt="2024-01-11T06:48:18.159" v="4907" actId="478"/>
          <ac:spMkLst>
            <pc:docMk/>
            <pc:sldMk cId="1166791975" sldId="261"/>
            <ac:spMk id="17" creationId="{DEFE1756-C405-1F4D-942A-7A3F97A0842D}"/>
          </ac:spMkLst>
        </pc:spChg>
        <pc:spChg chg="mod topLvl">
          <ac:chgData name="Anila" userId="10aae156-914e-4992-9526-b81c2b99183c" providerId="ADAL" clId="{CC5D6039-6D68-4E04-99B7-91A1C621300C}" dt="2024-01-11T06:51:46.204" v="4917" actId="2711"/>
          <ac:spMkLst>
            <pc:docMk/>
            <pc:sldMk cId="1166791975" sldId="261"/>
            <ac:spMk id="18" creationId="{1F3876FE-69A5-EEC6-A52E-1300D466FAFB}"/>
          </ac:spMkLst>
        </pc:spChg>
        <pc:spChg chg="del">
          <ac:chgData name="Anila" userId="10aae156-914e-4992-9526-b81c2b99183c" providerId="ADAL" clId="{CC5D6039-6D68-4E04-99B7-91A1C621300C}" dt="2024-01-11T06:48:18.159" v="4907" actId="478"/>
          <ac:spMkLst>
            <pc:docMk/>
            <pc:sldMk cId="1166791975" sldId="261"/>
            <ac:spMk id="20" creationId="{A6931713-A3CF-AD54-CA9A-98F69E1C0143}"/>
          </ac:spMkLst>
        </pc:spChg>
        <pc:spChg chg="del">
          <ac:chgData name="Anila" userId="10aae156-914e-4992-9526-b81c2b99183c" providerId="ADAL" clId="{CC5D6039-6D68-4E04-99B7-91A1C621300C}" dt="2024-01-11T06:48:18.159" v="4907" actId="478"/>
          <ac:spMkLst>
            <pc:docMk/>
            <pc:sldMk cId="1166791975" sldId="261"/>
            <ac:spMk id="21" creationId="{FC267E50-894D-FC83-13CE-3C582F08B673}"/>
          </ac:spMkLst>
        </pc:spChg>
        <pc:spChg chg="add mod ord topLvl">
          <ac:chgData name="Anila" userId="10aae156-914e-4992-9526-b81c2b99183c" providerId="ADAL" clId="{CC5D6039-6D68-4E04-99B7-91A1C621300C}" dt="2024-01-09T09:28:06.557" v="892" actId="165"/>
          <ac:spMkLst>
            <pc:docMk/>
            <pc:sldMk cId="1166791975" sldId="261"/>
            <ac:spMk id="23" creationId="{4A25549E-AFC7-8547-4933-37B1C01A9373}"/>
          </ac:spMkLst>
        </pc:spChg>
        <pc:spChg chg="add mod topLvl">
          <ac:chgData name="Anila" userId="10aae156-914e-4992-9526-b81c2b99183c" providerId="ADAL" clId="{CC5D6039-6D68-4E04-99B7-91A1C621300C}" dt="2024-01-09T09:28:06.557" v="892" actId="165"/>
          <ac:spMkLst>
            <pc:docMk/>
            <pc:sldMk cId="1166791975" sldId="261"/>
            <ac:spMk id="25" creationId="{AF2328D3-741F-652A-C4BC-547A5B7CE54B}"/>
          </ac:spMkLst>
        </pc:spChg>
        <pc:spChg chg="add mod topLvl">
          <ac:chgData name="Anila" userId="10aae156-914e-4992-9526-b81c2b99183c" providerId="ADAL" clId="{CC5D6039-6D68-4E04-99B7-91A1C621300C}" dt="2024-01-09T09:28:06.557" v="892" actId="165"/>
          <ac:spMkLst>
            <pc:docMk/>
            <pc:sldMk cId="1166791975" sldId="261"/>
            <ac:spMk id="26" creationId="{ECC2EF83-1202-D066-73B4-696DFD3AE72C}"/>
          </ac:spMkLst>
        </pc:spChg>
        <pc:spChg chg="add mod topLvl">
          <ac:chgData name="Anila" userId="10aae156-914e-4992-9526-b81c2b99183c" providerId="ADAL" clId="{CC5D6039-6D68-4E04-99B7-91A1C621300C}" dt="2024-01-09T09:28:06.557" v="892" actId="165"/>
          <ac:spMkLst>
            <pc:docMk/>
            <pc:sldMk cId="1166791975" sldId="261"/>
            <ac:spMk id="27" creationId="{43A55A3D-961B-A2A1-0EA3-E67B9DBCA92A}"/>
          </ac:spMkLst>
        </pc:spChg>
        <pc:spChg chg="add mod topLvl">
          <ac:chgData name="Anila" userId="10aae156-914e-4992-9526-b81c2b99183c" providerId="ADAL" clId="{CC5D6039-6D68-4E04-99B7-91A1C621300C}" dt="2024-01-11T06:51:58.045" v="4919" actId="2711"/>
          <ac:spMkLst>
            <pc:docMk/>
            <pc:sldMk cId="1166791975" sldId="261"/>
            <ac:spMk id="28" creationId="{FC308634-86BF-541E-3835-4E4C788BADAD}"/>
          </ac:spMkLst>
        </pc:spChg>
        <pc:grpChg chg="del">
          <ac:chgData name="Anila" userId="10aae156-914e-4992-9526-b81c2b99183c" providerId="ADAL" clId="{CC5D6039-6D68-4E04-99B7-91A1C621300C}" dt="2024-01-09T06:26:54.849" v="609" actId="165"/>
          <ac:grpSpMkLst>
            <pc:docMk/>
            <pc:sldMk cId="1166791975" sldId="261"/>
            <ac:grpSpMk id="19" creationId="{0B426FAF-7495-66E9-D098-33A80F93C2B1}"/>
          </ac:grpSpMkLst>
        </pc:grpChg>
        <pc:grpChg chg="mod">
          <ac:chgData name="Anila" userId="10aae156-914e-4992-9526-b81c2b99183c" providerId="ADAL" clId="{CC5D6039-6D68-4E04-99B7-91A1C621300C}" dt="2024-01-09T08:59:49.555" v="715" actId="1076"/>
          <ac:grpSpMkLst>
            <pc:docMk/>
            <pc:sldMk cId="1166791975" sldId="261"/>
            <ac:grpSpMk id="22" creationId="{FC9A9D9F-A1FD-333C-FA99-B0A937F0C114}"/>
          </ac:grpSpMkLst>
        </pc:grpChg>
        <pc:grpChg chg="add del mod">
          <ac:chgData name="Anila" userId="10aae156-914e-4992-9526-b81c2b99183c" providerId="ADAL" clId="{CC5D6039-6D68-4E04-99B7-91A1C621300C}" dt="2024-01-09T09:28:06.557" v="892" actId="165"/>
          <ac:grpSpMkLst>
            <pc:docMk/>
            <pc:sldMk cId="1166791975" sldId="261"/>
            <ac:grpSpMk id="29" creationId="{56F810CC-7880-A650-C9B7-5995641C0658}"/>
          </ac:grpSpMkLst>
        </pc:grpChg>
        <pc:picChg chg="add del mod">
          <ac:chgData name="Anila" userId="10aae156-914e-4992-9526-b81c2b99183c" providerId="ADAL" clId="{CC5D6039-6D68-4E04-99B7-91A1C621300C}" dt="2024-01-09T09:00:12.946" v="741" actId="478"/>
          <ac:picMkLst>
            <pc:docMk/>
            <pc:sldMk cId="1166791975" sldId="261"/>
            <ac:picMk id="24" creationId="{36D9F695-D114-B3A0-E898-E89F6E01F902}"/>
          </ac:picMkLst>
        </pc:picChg>
      </pc:sldChg>
      <pc:sldChg chg="addSp delSp modSp new mod setBg modClrScheme chgLayout">
        <pc:chgData name="Anila" userId="10aae156-914e-4992-9526-b81c2b99183c" providerId="ADAL" clId="{CC5D6039-6D68-4E04-99B7-91A1C621300C}" dt="2024-01-11T06:52:31.725" v="4923" actId="2711"/>
        <pc:sldMkLst>
          <pc:docMk/>
          <pc:sldMk cId="1100794810" sldId="262"/>
        </pc:sldMkLst>
        <pc:spChg chg="add del mod ord">
          <ac:chgData name="Anila" userId="10aae156-914e-4992-9526-b81c2b99183c" providerId="ADAL" clId="{CC5D6039-6D68-4E04-99B7-91A1C621300C}" dt="2024-01-10T12:43:12.935" v="4345" actId="931"/>
          <ac:spMkLst>
            <pc:docMk/>
            <pc:sldMk cId="1100794810" sldId="262"/>
            <ac:spMk id="2" creationId="{A0107010-4B85-B752-F6A0-356521BB5419}"/>
          </ac:spMkLst>
        </pc:spChg>
        <pc:spChg chg="add mod">
          <ac:chgData name="Anila" userId="10aae156-914e-4992-9526-b81c2b99183c" providerId="ADAL" clId="{CC5D6039-6D68-4E04-99B7-91A1C621300C}" dt="2024-01-11T06:52:26.627" v="4922" actId="2711"/>
          <ac:spMkLst>
            <pc:docMk/>
            <pc:sldMk cId="1100794810" sldId="262"/>
            <ac:spMk id="3" creationId="{78E2EF99-1EDE-1D7D-1199-0C327CDE0F8A}"/>
          </ac:spMkLst>
        </pc:spChg>
        <pc:spChg chg="mod">
          <ac:chgData name="Anila" userId="10aae156-914e-4992-9526-b81c2b99183c" providerId="ADAL" clId="{CC5D6039-6D68-4E04-99B7-91A1C621300C}" dt="2024-01-09T09:32:00.611" v="970" actId="165"/>
          <ac:spMkLst>
            <pc:docMk/>
            <pc:sldMk cId="1100794810" sldId="262"/>
            <ac:spMk id="5" creationId="{6048F6DD-571C-3257-CAFD-F10097B32867}"/>
          </ac:spMkLst>
        </pc:spChg>
        <pc:spChg chg="mod">
          <ac:chgData name="Anila" userId="10aae156-914e-4992-9526-b81c2b99183c" providerId="ADAL" clId="{CC5D6039-6D68-4E04-99B7-91A1C621300C}" dt="2024-01-11T06:52:08.412" v="4920" actId="2711"/>
          <ac:spMkLst>
            <pc:docMk/>
            <pc:sldMk cId="1100794810" sldId="262"/>
            <ac:spMk id="6" creationId="{FCFCDF2D-8111-88EB-0A2D-C0533113D261}"/>
          </ac:spMkLst>
        </pc:spChg>
        <pc:spChg chg="mod">
          <ac:chgData name="Anila" userId="10aae156-914e-4992-9526-b81c2b99183c" providerId="ADAL" clId="{CC5D6039-6D68-4E04-99B7-91A1C621300C}" dt="2024-01-09T09:32:00.611" v="970" actId="165"/>
          <ac:spMkLst>
            <pc:docMk/>
            <pc:sldMk cId="1100794810" sldId="262"/>
            <ac:spMk id="8" creationId="{026847E5-90E4-C157-7EDB-D1E0B306A853}"/>
          </ac:spMkLst>
        </pc:spChg>
        <pc:spChg chg="mod">
          <ac:chgData name="Anila" userId="10aae156-914e-4992-9526-b81c2b99183c" providerId="ADAL" clId="{CC5D6039-6D68-4E04-99B7-91A1C621300C}" dt="2024-01-09T09:32:00.611" v="970" actId="165"/>
          <ac:spMkLst>
            <pc:docMk/>
            <pc:sldMk cId="1100794810" sldId="262"/>
            <ac:spMk id="11" creationId="{427AA622-AB89-74EC-650E-BDADB1F18E94}"/>
          </ac:spMkLst>
        </pc:spChg>
        <pc:spChg chg="mod">
          <ac:chgData name="Anila" userId="10aae156-914e-4992-9526-b81c2b99183c" providerId="ADAL" clId="{CC5D6039-6D68-4E04-99B7-91A1C621300C}" dt="2024-01-11T06:52:15.459" v="4921" actId="2711"/>
          <ac:spMkLst>
            <pc:docMk/>
            <pc:sldMk cId="1100794810" sldId="262"/>
            <ac:spMk id="12" creationId="{E7F39B49-B2D0-68EC-B9F6-FCB4E3BCB194}"/>
          </ac:spMkLst>
        </pc:spChg>
        <pc:spChg chg="mod">
          <ac:chgData name="Anila" userId="10aae156-914e-4992-9526-b81c2b99183c" providerId="ADAL" clId="{CC5D6039-6D68-4E04-99B7-91A1C621300C}" dt="2024-01-09T09:32:00.611" v="970" actId="165"/>
          <ac:spMkLst>
            <pc:docMk/>
            <pc:sldMk cId="1100794810" sldId="262"/>
            <ac:spMk id="14" creationId="{1C871ABE-5516-A2F1-9E5D-464DAD663D0F}"/>
          </ac:spMkLst>
        </pc:spChg>
        <pc:spChg chg="add del mod ord">
          <ac:chgData name="Anila" userId="10aae156-914e-4992-9526-b81c2b99183c" providerId="ADAL" clId="{CC5D6039-6D68-4E04-99B7-91A1C621300C}" dt="2024-01-10T12:43:17.628" v="4346" actId="931"/>
          <ac:spMkLst>
            <pc:docMk/>
            <pc:sldMk cId="1100794810" sldId="262"/>
            <ac:spMk id="16" creationId="{FF7EF9CC-CD11-8A2B-2128-A47EFA1749CF}"/>
          </ac:spMkLst>
        </pc:spChg>
        <pc:spChg chg="add mod">
          <ac:chgData name="Anila" userId="10aae156-914e-4992-9526-b81c2b99183c" providerId="ADAL" clId="{CC5D6039-6D68-4E04-99B7-91A1C621300C}" dt="2024-01-11T06:52:31.725" v="4923" actId="2711"/>
          <ac:spMkLst>
            <pc:docMk/>
            <pc:sldMk cId="1100794810" sldId="262"/>
            <ac:spMk id="17" creationId="{09AA2E7C-2C12-2BDB-7018-826CE7B68AE1}"/>
          </ac:spMkLst>
        </pc:spChg>
        <pc:spChg chg="add del mod ord">
          <ac:chgData name="Anila" userId="10aae156-914e-4992-9526-b81c2b99183c" providerId="ADAL" clId="{CC5D6039-6D68-4E04-99B7-91A1C621300C}" dt="2024-01-10T12:43:28.152" v="4351" actId="931"/>
          <ac:spMkLst>
            <pc:docMk/>
            <pc:sldMk cId="1100794810" sldId="262"/>
            <ac:spMk id="18" creationId="{33598C07-9C7F-60AB-6ECD-0499D99590AE}"/>
          </ac:spMkLst>
        </pc:spChg>
        <pc:spChg chg="add mod topLvl">
          <ac:chgData name="Anila" userId="10aae156-914e-4992-9526-b81c2b99183c" providerId="ADAL" clId="{CC5D6039-6D68-4E04-99B7-91A1C621300C}" dt="2024-01-09T09:33:03.684" v="983" actId="1076"/>
          <ac:spMkLst>
            <pc:docMk/>
            <pc:sldMk cId="1100794810" sldId="262"/>
            <ac:spMk id="19" creationId="{75183C58-8021-297E-F58E-85C91E97129D}"/>
          </ac:spMkLst>
        </pc:spChg>
        <pc:spChg chg="add mod ord topLvl">
          <ac:chgData name="Anila" userId="10aae156-914e-4992-9526-b81c2b99183c" providerId="ADAL" clId="{CC5D6039-6D68-4E04-99B7-91A1C621300C}" dt="2024-01-10T12:43:52.335" v="4380" actId="207"/>
          <ac:spMkLst>
            <pc:docMk/>
            <pc:sldMk cId="1100794810" sldId="262"/>
            <ac:spMk id="20" creationId="{0E6A7292-689B-00DF-46D9-6097C2C34D60}"/>
          </ac:spMkLst>
        </pc:spChg>
        <pc:spChg chg="add del mod ord">
          <ac:chgData name="Anila" userId="10aae156-914e-4992-9526-b81c2b99183c" providerId="ADAL" clId="{CC5D6039-6D68-4E04-99B7-91A1C621300C}" dt="2024-01-10T12:43:33.245" v="4352" actId="931"/>
          <ac:spMkLst>
            <pc:docMk/>
            <pc:sldMk cId="1100794810" sldId="262"/>
            <ac:spMk id="21" creationId="{734C1307-5B9B-F3EA-A0B8-1BDC5C0AAE8D}"/>
          </ac:spMkLst>
        </pc:spChg>
        <pc:spChg chg="mod topLvl">
          <ac:chgData name="Anila" userId="10aae156-914e-4992-9526-b81c2b99183c" providerId="ADAL" clId="{CC5D6039-6D68-4E04-99B7-91A1C621300C}" dt="2024-01-09T09:33:03.684" v="983" actId="1076"/>
          <ac:spMkLst>
            <pc:docMk/>
            <pc:sldMk cId="1100794810" sldId="262"/>
            <ac:spMk id="24" creationId="{AA10C211-A367-6129-E6BF-3591F4BA3695}"/>
          </ac:spMkLst>
        </pc:spChg>
        <pc:spChg chg="mod ord topLvl">
          <ac:chgData name="Anila" userId="10aae156-914e-4992-9526-b81c2b99183c" providerId="ADAL" clId="{CC5D6039-6D68-4E04-99B7-91A1C621300C}" dt="2024-01-10T12:43:52.335" v="4380" actId="207"/>
          <ac:spMkLst>
            <pc:docMk/>
            <pc:sldMk cId="1100794810" sldId="262"/>
            <ac:spMk id="25" creationId="{875A636E-9D85-88C4-A888-4E42A4F92618}"/>
          </ac:spMkLst>
        </pc:spChg>
        <pc:spChg chg="add mod">
          <ac:chgData name="Anila" userId="10aae156-914e-4992-9526-b81c2b99183c" providerId="ADAL" clId="{CC5D6039-6D68-4E04-99B7-91A1C621300C}" dt="2024-01-09T09:33:03.684" v="983" actId="1076"/>
          <ac:spMkLst>
            <pc:docMk/>
            <pc:sldMk cId="1100794810" sldId="262"/>
            <ac:spMk id="26" creationId="{3DAF7362-AE42-80E6-ED95-9CD2E3EC1BC4}"/>
          </ac:spMkLst>
        </pc:spChg>
        <pc:spChg chg="add mod ord">
          <ac:chgData name="Anila" userId="10aae156-914e-4992-9526-b81c2b99183c" providerId="ADAL" clId="{CC5D6039-6D68-4E04-99B7-91A1C621300C}" dt="2024-01-10T12:43:52.335" v="4380" actId="207"/>
          <ac:spMkLst>
            <pc:docMk/>
            <pc:sldMk cId="1100794810" sldId="262"/>
            <ac:spMk id="27" creationId="{126678DC-1209-39B5-1EA4-CDBA269FE064}"/>
          </ac:spMkLst>
        </pc:spChg>
        <pc:spChg chg="add mod">
          <ac:chgData name="Anila" userId="10aae156-914e-4992-9526-b81c2b99183c" providerId="ADAL" clId="{CC5D6039-6D68-4E04-99B7-91A1C621300C}" dt="2024-01-09T09:33:03.684" v="983" actId="1076"/>
          <ac:spMkLst>
            <pc:docMk/>
            <pc:sldMk cId="1100794810" sldId="262"/>
            <ac:spMk id="28" creationId="{60718144-63C9-40A1-5419-D8788A7D8DC3}"/>
          </ac:spMkLst>
        </pc:spChg>
        <pc:spChg chg="add mod ord">
          <ac:chgData name="Anila" userId="10aae156-914e-4992-9526-b81c2b99183c" providerId="ADAL" clId="{CC5D6039-6D68-4E04-99B7-91A1C621300C}" dt="2024-01-10T12:43:52.335" v="4380" actId="207"/>
          <ac:spMkLst>
            <pc:docMk/>
            <pc:sldMk cId="1100794810" sldId="262"/>
            <ac:spMk id="29" creationId="{2DCEB7B3-219F-4F70-3951-60C4470E90FF}"/>
          </ac:spMkLst>
        </pc:spChg>
        <pc:grpChg chg="add mod topLvl">
          <ac:chgData name="Anila" userId="10aae156-914e-4992-9526-b81c2b99183c" providerId="ADAL" clId="{CC5D6039-6D68-4E04-99B7-91A1C621300C}" dt="2024-01-09T09:33:13.223" v="985" actId="1076"/>
          <ac:grpSpMkLst>
            <pc:docMk/>
            <pc:sldMk cId="1100794810" sldId="262"/>
            <ac:grpSpMk id="4" creationId="{F8B4678D-A2D0-D2A6-E89C-A71851A3074C}"/>
          </ac:grpSpMkLst>
        </pc:grpChg>
        <pc:grpChg chg="mod">
          <ac:chgData name="Anila" userId="10aae156-914e-4992-9526-b81c2b99183c" providerId="ADAL" clId="{CC5D6039-6D68-4E04-99B7-91A1C621300C}" dt="2024-01-09T09:32:00.611" v="970" actId="165"/>
          <ac:grpSpMkLst>
            <pc:docMk/>
            <pc:sldMk cId="1100794810" sldId="262"/>
            <ac:grpSpMk id="7" creationId="{EFEC576D-87E5-3C73-FC8A-27A00EAB036F}"/>
          </ac:grpSpMkLst>
        </pc:grpChg>
        <pc:grpChg chg="add mod topLvl">
          <ac:chgData name="Anila" userId="10aae156-914e-4992-9526-b81c2b99183c" providerId="ADAL" clId="{CC5D6039-6D68-4E04-99B7-91A1C621300C}" dt="2024-01-09T09:33:13.223" v="985" actId="1076"/>
          <ac:grpSpMkLst>
            <pc:docMk/>
            <pc:sldMk cId="1100794810" sldId="262"/>
            <ac:grpSpMk id="10" creationId="{A13DF776-CAF2-2504-A3C5-54663AAB74CA}"/>
          </ac:grpSpMkLst>
        </pc:grpChg>
        <pc:grpChg chg="mod">
          <ac:chgData name="Anila" userId="10aae156-914e-4992-9526-b81c2b99183c" providerId="ADAL" clId="{CC5D6039-6D68-4E04-99B7-91A1C621300C}" dt="2024-01-09T09:32:00.611" v="970" actId="165"/>
          <ac:grpSpMkLst>
            <pc:docMk/>
            <pc:sldMk cId="1100794810" sldId="262"/>
            <ac:grpSpMk id="13" creationId="{C4B81C6E-9BD6-992F-DD2C-72EBE25C95FA}"/>
          </ac:grpSpMkLst>
        </pc:grpChg>
        <pc:grpChg chg="add del mod">
          <ac:chgData name="Anila" userId="10aae156-914e-4992-9526-b81c2b99183c" providerId="ADAL" clId="{CC5D6039-6D68-4E04-99B7-91A1C621300C}" dt="2024-01-09T09:26:04.561" v="874" actId="165"/>
          <ac:grpSpMkLst>
            <pc:docMk/>
            <pc:sldMk cId="1100794810" sldId="262"/>
            <ac:grpSpMk id="18" creationId="{32578357-1D2E-EE69-D289-C1129497DA33}"/>
          </ac:grpSpMkLst>
        </pc:grpChg>
        <pc:grpChg chg="add del mod">
          <ac:chgData name="Anila" userId="10aae156-914e-4992-9526-b81c2b99183c" providerId="ADAL" clId="{CC5D6039-6D68-4E04-99B7-91A1C621300C}" dt="2024-01-09T09:32:14.199" v="973" actId="165"/>
          <ac:grpSpMkLst>
            <pc:docMk/>
            <pc:sldMk cId="1100794810" sldId="262"/>
            <ac:grpSpMk id="21" creationId="{F2058102-E53C-12A1-9969-0ECF4BBE47BE}"/>
          </ac:grpSpMkLst>
        </pc:grpChg>
        <pc:grpChg chg="add del mod">
          <ac:chgData name="Anila" userId="10aae156-914e-4992-9526-b81c2b99183c" providerId="ADAL" clId="{CC5D6039-6D68-4E04-99B7-91A1C621300C}" dt="2024-01-09T09:32:00.611" v="970" actId="165"/>
          <ac:grpSpMkLst>
            <pc:docMk/>
            <pc:sldMk cId="1100794810" sldId="262"/>
            <ac:grpSpMk id="22" creationId="{A6A581B5-780A-A66A-0B12-59B9180BD5D8}"/>
          </ac:grpSpMkLst>
        </pc:grpChg>
        <pc:grpChg chg="add del mod">
          <ac:chgData name="Anila" userId="10aae156-914e-4992-9526-b81c2b99183c" providerId="ADAL" clId="{CC5D6039-6D68-4E04-99B7-91A1C621300C}" dt="2024-01-09T09:32:14.199" v="973" actId="165"/>
          <ac:grpSpMkLst>
            <pc:docMk/>
            <pc:sldMk cId="1100794810" sldId="262"/>
            <ac:grpSpMk id="23" creationId="{826D359B-EA33-DE3D-9DBA-12C8C4CEC445}"/>
          </ac:grpSpMkLst>
        </pc:grpChg>
        <pc:picChg chg="mod">
          <ac:chgData name="Anila" userId="10aae156-914e-4992-9526-b81c2b99183c" providerId="ADAL" clId="{CC5D6039-6D68-4E04-99B7-91A1C621300C}" dt="2024-01-09T09:32:00.611" v="970" actId="165"/>
          <ac:picMkLst>
            <pc:docMk/>
            <pc:sldMk cId="1100794810" sldId="262"/>
            <ac:picMk id="9" creationId="{2CB224A9-5D7A-425D-8A0E-BFAEC66630BA}"/>
          </ac:picMkLst>
        </pc:picChg>
        <pc:picChg chg="mod">
          <ac:chgData name="Anila" userId="10aae156-914e-4992-9526-b81c2b99183c" providerId="ADAL" clId="{CC5D6039-6D68-4E04-99B7-91A1C621300C}" dt="2024-01-09T09:32:00.611" v="970" actId="165"/>
          <ac:picMkLst>
            <pc:docMk/>
            <pc:sldMk cId="1100794810" sldId="262"/>
            <ac:picMk id="15" creationId="{90C982E1-225C-A102-33EA-465360B175BE}"/>
          </ac:picMkLst>
        </pc:picChg>
        <pc:picChg chg="add mod">
          <ac:chgData name="Anila" userId="10aae156-914e-4992-9526-b81c2b99183c" providerId="ADAL" clId="{CC5D6039-6D68-4E04-99B7-91A1C621300C}" dt="2024-01-10T12:43:18.036" v="4347" actId="27614"/>
          <ac:picMkLst>
            <pc:docMk/>
            <pc:sldMk cId="1100794810" sldId="262"/>
            <ac:picMk id="23" creationId="{160B8620-C98A-9212-8298-330D44E1643E}"/>
          </ac:picMkLst>
        </pc:picChg>
        <pc:picChg chg="add mod">
          <ac:chgData name="Anila" userId="10aae156-914e-4992-9526-b81c2b99183c" providerId="ADAL" clId="{CC5D6039-6D68-4E04-99B7-91A1C621300C}" dt="2024-01-10T12:43:19.137" v="4350" actId="962"/>
          <ac:picMkLst>
            <pc:docMk/>
            <pc:sldMk cId="1100794810" sldId="262"/>
            <ac:picMk id="31" creationId="{EF87E730-1388-50A2-0AF7-45A1AAB96B46}"/>
          </ac:picMkLst>
        </pc:picChg>
        <pc:picChg chg="add mod">
          <ac:chgData name="Anila" userId="10aae156-914e-4992-9526-b81c2b99183c" providerId="ADAL" clId="{CC5D6039-6D68-4E04-99B7-91A1C621300C}" dt="2024-01-10T12:43:33.245" v="4353" actId="27614"/>
          <ac:picMkLst>
            <pc:docMk/>
            <pc:sldMk cId="1100794810" sldId="262"/>
            <ac:picMk id="33" creationId="{793F629C-104F-DA73-2D5D-90EACD7A0C0A}"/>
          </ac:picMkLst>
        </pc:picChg>
        <pc:picChg chg="add mod">
          <ac:chgData name="Anila" userId="10aae156-914e-4992-9526-b81c2b99183c" providerId="ADAL" clId="{CC5D6039-6D68-4E04-99B7-91A1C621300C}" dt="2024-01-10T12:43:34.279" v="4356" actId="962"/>
          <ac:picMkLst>
            <pc:docMk/>
            <pc:sldMk cId="1100794810" sldId="262"/>
            <ac:picMk id="35" creationId="{D19A42D2-9904-60F6-896A-FF50BE990B54}"/>
          </ac:picMkLst>
        </pc:picChg>
      </pc:sldChg>
      <pc:sldChg chg="addSp delSp modSp add mod setBg modClrScheme chgLayout">
        <pc:chgData name="Anila" userId="10aae156-914e-4992-9526-b81c2b99183c" providerId="ADAL" clId="{CC5D6039-6D68-4E04-99B7-91A1C621300C}" dt="2024-01-11T06:52:55.318" v="4925" actId="2711"/>
        <pc:sldMkLst>
          <pc:docMk/>
          <pc:sldMk cId="310597289" sldId="263"/>
        </pc:sldMkLst>
        <pc:spChg chg="del mod">
          <ac:chgData name="Anila" userId="10aae156-914e-4992-9526-b81c2b99183c" providerId="ADAL" clId="{CC5D6039-6D68-4E04-99B7-91A1C621300C}" dt="2024-01-09T10:20:47.278" v="996" actId="478"/>
          <ac:spMkLst>
            <pc:docMk/>
            <pc:sldMk cId="310597289" sldId="263"/>
            <ac:spMk id="3" creationId="{78E2EF99-1EDE-1D7D-1199-0C327CDE0F8A}"/>
          </ac:spMkLst>
        </pc:spChg>
        <pc:spChg chg="mod">
          <ac:chgData name="Anila" userId="10aae156-914e-4992-9526-b81c2b99183c" providerId="ADAL" clId="{CC5D6039-6D68-4E04-99B7-91A1C621300C}" dt="2024-01-09T10:48:49.864" v="1287" actId="14100"/>
          <ac:spMkLst>
            <pc:docMk/>
            <pc:sldMk cId="310597289" sldId="263"/>
            <ac:spMk id="5" creationId="{6048F6DD-571C-3257-CAFD-F10097B32867}"/>
          </ac:spMkLst>
        </pc:spChg>
        <pc:spChg chg="mod">
          <ac:chgData name="Anila" userId="10aae156-914e-4992-9526-b81c2b99183c" providerId="ADAL" clId="{CC5D6039-6D68-4E04-99B7-91A1C621300C}" dt="2024-01-11T06:52:55.318" v="4925" actId="2711"/>
          <ac:spMkLst>
            <pc:docMk/>
            <pc:sldMk cId="310597289" sldId="263"/>
            <ac:spMk id="6" creationId="{FCFCDF2D-8111-88EB-0A2D-C0533113D261}"/>
          </ac:spMkLst>
        </pc:spChg>
        <pc:spChg chg="add del mod">
          <ac:chgData name="Anila" userId="10aae156-914e-4992-9526-b81c2b99183c" providerId="ADAL" clId="{CC5D6039-6D68-4E04-99B7-91A1C621300C}" dt="2024-01-09T10:46:57.082" v="1254" actId="478"/>
          <ac:spMkLst>
            <pc:docMk/>
            <pc:sldMk cId="310597289" sldId="263"/>
            <ac:spMk id="16" creationId="{5408A71F-2D90-E77C-B294-90586DCE4F6B}"/>
          </ac:spMkLst>
        </pc:spChg>
        <pc:spChg chg="del">
          <ac:chgData name="Anila" userId="10aae156-914e-4992-9526-b81c2b99183c" providerId="ADAL" clId="{CC5D6039-6D68-4E04-99B7-91A1C621300C}" dt="2024-01-09T09:33:33.621" v="988" actId="478"/>
          <ac:spMkLst>
            <pc:docMk/>
            <pc:sldMk cId="310597289" sldId="263"/>
            <ac:spMk id="17" creationId="{09AA2E7C-2C12-2BDB-7018-826CE7B68AE1}"/>
          </ac:spMkLst>
        </pc:spChg>
        <pc:spChg chg="add mod">
          <ac:chgData name="Anila" userId="10aae156-914e-4992-9526-b81c2b99183c" providerId="ADAL" clId="{CC5D6039-6D68-4E04-99B7-91A1C621300C}" dt="2024-01-11T06:52:42.479" v="4924" actId="2711"/>
          <ac:spMkLst>
            <pc:docMk/>
            <pc:sldMk cId="310597289" sldId="263"/>
            <ac:spMk id="18" creationId="{43701909-45EB-35D1-24A4-7B6CCEE7A9F7}"/>
          </ac:spMkLst>
        </pc:spChg>
        <pc:spChg chg="del">
          <ac:chgData name="Anila" userId="10aae156-914e-4992-9526-b81c2b99183c" providerId="ADAL" clId="{CC5D6039-6D68-4E04-99B7-91A1C621300C}" dt="2024-01-09T09:33:30.331" v="987" actId="478"/>
          <ac:spMkLst>
            <pc:docMk/>
            <pc:sldMk cId="310597289" sldId="263"/>
            <ac:spMk id="19" creationId="{75183C58-8021-297E-F58E-85C91E97129D}"/>
          </ac:spMkLst>
        </pc:spChg>
        <pc:spChg chg="del">
          <ac:chgData name="Anila" userId="10aae156-914e-4992-9526-b81c2b99183c" providerId="ADAL" clId="{CC5D6039-6D68-4E04-99B7-91A1C621300C}" dt="2024-01-09T09:33:30.331" v="987" actId="478"/>
          <ac:spMkLst>
            <pc:docMk/>
            <pc:sldMk cId="310597289" sldId="263"/>
            <ac:spMk id="20" creationId="{0E6A7292-689B-00DF-46D9-6097C2C34D60}"/>
          </ac:spMkLst>
        </pc:spChg>
        <pc:spChg chg="add del mod">
          <ac:chgData name="Anila" userId="10aae156-914e-4992-9526-b81c2b99183c" providerId="ADAL" clId="{CC5D6039-6D68-4E04-99B7-91A1C621300C}" dt="2024-01-09T10:46:57.082" v="1254" actId="478"/>
          <ac:spMkLst>
            <pc:docMk/>
            <pc:sldMk cId="310597289" sldId="263"/>
            <ac:spMk id="21" creationId="{958F0200-F179-62F1-E9B6-8AFDA9B88223}"/>
          </ac:spMkLst>
        </pc:spChg>
        <pc:spChg chg="add del mod">
          <ac:chgData name="Anila" userId="10aae156-914e-4992-9526-b81c2b99183c" providerId="ADAL" clId="{CC5D6039-6D68-4E04-99B7-91A1C621300C}" dt="2024-01-09T10:46:57.082" v="1254" actId="478"/>
          <ac:spMkLst>
            <pc:docMk/>
            <pc:sldMk cId="310597289" sldId="263"/>
            <ac:spMk id="22" creationId="{6F11272A-1338-DD01-52C5-07BC4C993858}"/>
          </ac:spMkLst>
        </pc:spChg>
        <pc:spChg chg="add mod">
          <ac:chgData name="Anila" userId="10aae156-914e-4992-9526-b81c2b99183c" providerId="ADAL" clId="{CC5D6039-6D68-4E04-99B7-91A1C621300C}" dt="2024-01-11T06:52:42.479" v="4924" actId="2711"/>
          <ac:spMkLst>
            <pc:docMk/>
            <pc:sldMk cId="310597289" sldId="263"/>
            <ac:spMk id="23" creationId="{AD6BA19D-C65B-14FD-6909-D3A5BB75D542}"/>
          </ac:spMkLst>
        </pc:spChg>
        <pc:spChg chg="del">
          <ac:chgData name="Anila" userId="10aae156-914e-4992-9526-b81c2b99183c" providerId="ADAL" clId="{CC5D6039-6D68-4E04-99B7-91A1C621300C}" dt="2024-01-09T09:33:30.331" v="987" actId="478"/>
          <ac:spMkLst>
            <pc:docMk/>
            <pc:sldMk cId="310597289" sldId="263"/>
            <ac:spMk id="24" creationId="{AA10C211-A367-6129-E6BF-3591F4BA3695}"/>
          </ac:spMkLst>
        </pc:spChg>
        <pc:spChg chg="del">
          <ac:chgData name="Anila" userId="10aae156-914e-4992-9526-b81c2b99183c" providerId="ADAL" clId="{CC5D6039-6D68-4E04-99B7-91A1C621300C}" dt="2024-01-09T09:33:30.331" v="987" actId="478"/>
          <ac:spMkLst>
            <pc:docMk/>
            <pc:sldMk cId="310597289" sldId="263"/>
            <ac:spMk id="25" creationId="{875A636E-9D85-88C4-A888-4E42A4F92618}"/>
          </ac:spMkLst>
        </pc:spChg>
        <pc:spChg chg="del">
          <ac:chgData name="Anila" userId="10aae156-914e-4992-9526-b81c2b99183c" providerId="ADAL" clId="{CC5D6039-6D68-4E04-99B7-91A1C621300C}" dt="2024-01-09T09:33:30.331" v="987" actId="478"/>
          <ac:spMkLst>
            <pc:docMk/>
            <pc:sldMk cId="310597289" sldId="263"/>
            <ac:spMk id="26" creationId="{3DAF7362-AE42-80E6-ED95-9CD2E3EC1BC4}"/>
          </ac:spMkLst>
        </pc:spChg>
        <pc:spChg chg="del">
          <ac:chgData name="Anila" userId="10aae156-914e-4992-9526-b81c2b99183c" providerId="ADAL" clId="{CC5D6039-6D68-4E04-99B7-91A1C621300C}" dt="2024-01-09T09:33:30.331" v="987" actId="478"/>
          <ac:spMkLst>
            <pc:docMk/>
            <pc:sldMk cId="310597289" sldId="263"/>
            <ac:spMk id="27" creationId="{126678DC-1209-39B5-1EA4-CDBA269FE064}"/>
          </ac:spMkLst>
        </pc:spChg>
        <pc:spChg chg="del">
          <ac:chgData name="Anila" userId="10aae156-914e-4992-9526-b81c2b99183c" providerId="ADAL" clId="{CC5D6039-6D68-4E04-99B7-91A1C621300C}" dt="2024-01-09T09:33:30.331" v="987" actId="478"/>
          <ac:spMkLst>
            <pc:docMk/>
            <pc:sldMk cId="310597289" sldId="263"/>
            <ac:spMk id="28" creationId="{60718144-63C9-40A1-5419-D8788A7D8DC3}"/>
          </ac:spMkLst>
        </pc:spChg>
        <pc:spChg chg="del">
          <ac:chgData name="Anila" userId="10aae156-914e-4992-9526-b81c2b99183c" providerId="ADAL" clId="{CC5D6039-6D68-4E04-99B7-91A1C621300C}" dt="2024-01-09T09:33:30.331" v="987" actId="478"/>
          <ac:spMkLst>
            <pc:docMk/>
            <pc:sldMk cId="310597289" sldId="263"/>
            <ac:spMk id="29" creationId="{2DCEB7B3-219F-4F70-3951-60C4470E90FF}"/>
          </ac:spMkLst>
        </pc:spChg>
        <pc:spChg chg="add del mod">
          <ac:chgData name="Anila" userId="10aae156-914e-4992-9526-b81c2b99183c" providerId="ADAL" clId="{CC5D6039-6D68-4E04-99B7-91A1C621300C}" dt="2024-01-09T10:46:57.082" v="1254" actId="478"/>
          <ac:spMkLst>
            <pc:docMk/>
            <pc:sldMk cId="310597289" sldId="263"/>
            <ac:spMk id="30" creationId="{FB6B356E-D942-EE63-54F9-0A354CF2B080}"/>
          </ac:spMkLst>
        </pc:spChg>
        <pc:spChg chg="add mod">
          <ac:chgData name="Anila" userId="10aae156-914e-4992-9526-b81c2b99183c" providerId="ADAL" clId="{CC5D6039-6D68-4E04-99B7-91A1C621300C}" dt="2024-01-11T06:52:42.479" v="4924" actId="2711"/>
          <ac:spMkLst>
            <pc:docMk/>
            <pc:sldMk cId="310597289" sldId="263"/>
            <ac:spMk id="31" creationId="{5E9754C7-F864-7D50-8FC7-FAA39F9FA80B}"/>
          </ac:spMkLst>
        </pc:spChg>
        <pc:spChg chg="add del mod">
          <ac:chgData name="Anila" userId="10aae156-914e-4992-9526-b81c2b99183c" providerId="ADAL" clId="{CC5D6039-6D68-4E04-99B7-91A1C621300C}" dt="2024-01-09T10:46:57.082" v="1254" actId="478"/>
          <ac:spMkLst>
            <pc:docMk/>
            <pc:sldMk cId="310597289" sldId="263"/>
            <ac:spMk id="32" creationId="{00809129-440C-BAA3-F286-A81C197D3065}"/>
          </ac:spMkLst>
        </pc:spChg>
        <pc:spChg chg="add mod">
          <ac:chgData name="Anila" userId="10aae156-914e-4992-9526-b81c2b99183c" providerId="ADAL" clId="{CC5D6039-6D68-4E04-99B7-91A1C621300C}" dt="2024-01-11T06:52:42.479" v="4924" actId="2711"/>
          <ac:spMkLst>
            <pc:docMk/>
            <pc:sldMk cId="310597289" sldId="263"/>
            <ac:spMk id="33" creationId="{B0AABCCA-05DC-F564-D9E4-0A26085E3B9D}"/>
          </ac:spMkLst>
        </pc:spChg>
        <pc:spChg chg="add mod">
          <ac:chgData name="Anila" userId="10aae156-914e-4992-9526-b81c2b99183c" providerId="ADAL" clId="{CC5D6039-6D68-4E04-99B7-91A1C621300C}" dt="2024-01-11T06:52:42.479" v="4924" actId="2711"/>
          <ac:spMkLst>
            <pc:docMk/>
            <pc:sldMk cId="310597289" sldId="263"/>
            <ac:spMk id="34" creationId="{FF9057F6-6967-3E05-2868-A05992168FCE}"/>
          </ac:spMkLst>
        </pc:spChg>
        <pc:spChg chg="add del mod">
          <ac:chgData name="Anila" userId="10aae156-914e-4992-9526-b81c2b99183c" providerId="ADAL" clId="{CC5D6039-6D68-4E04-99B7-91A1C621300C}" dt="2024-01-09T10:46:57.082" v="1254" actId="478"/>
          <ac:spMkLst>
            <pc:docMk/>
            <pc:sldMk cId="310597289" sldId="263"/>
            <ac:spMk id="35" creationId="{7E7D9D93-9CB5-AB59-E851-8AC4B67B39AD}"/>
          </ac:spMkLst>
        </pc:spChg>
        <pc:spChg chg="add del mod">
          <ac:chgData name="Anila" userId="10aae156-914e-4992-9526-b81c2b99183c" providerId="ADAL" clId="{CC5D6039-6D68-4E04-99B7-91A1C621300C}" dt="2024-01-09T10:46:57.082" v="1254" actId="478"/>
          <ac:spMkLst>
            <pc:docMk/>
            <pc:sldMk cId="310597289" sldId="263"/>
            <ac:spMk id="36" creationId="{8DE1334E-03C5-D543-76DD-3A32911C3C18}"/>
          </ac:spMkLst>
        </pc:spChg>
        <pc:spChg chg="add mod">
          <ac:chgData name="Anila" userId="10aae156-914e-4992-9526-b81c2b99183c" providerId="ADAL" clId="{CC5D6039-6D68-4E04-99B7-91A1C621300C}" dt="2024-01-11T06:52:42.479" v="4924" actId="2711"/>
          <ac:spMkLst>
            <pc:docMk/>
            <pc:sldMk cId="310597289" sldId="263"/>
            <ac:spMk id="37" creationId="{68928040-BA54-4C4B-E3F3-18146C3BB3CA}"/>
          </ac:spMkLst>
        </pc:spChg>
        <pc:spChg chg="add mod">
          <ac:chgData name="Anila" userId="10aae156-914e-4992-9526-b81c2b99183c" providerId="ADAL" clId="{CC5D6039-6D68-4E04-99B7-91A1C621300C}" dt="2024-01-11T06:52:42.479" v="4924" actId="2711"/>
          <ac:spMkLst>
            <pc:docMk/>
            <pc:sldMk cId="310597289" sldId="263"/>
            <ac:spMk id="38" creationId="{1833C1D3-CBDD-F616-F840-C96D01092E17}"/>
          </ac:spMkLst>
        </pc:spChg>
        <pc:spChg chg="add del mod">
          <ac:chgData name="Anila" userId="10aae156-914e-4992-9526-b81c2b99183c" providerId="ADAL" clId="{CC5D6039-6D68-4E04-99B7-91A1C621300C}" dt="2024-01-11T06:48:12.849" v="4906" actId="478"/>
          <ac:spMkLst>
            <pc:docMk/>
            <pc:sldMk cId="310597289" sldId="263"/>
            <ac:spMk id="39" creationId="{84BDBB0A-B440-9BFD-DB19-29DE2247F368}"/>
          </ac:spMkLst>
        </pc:spChg>
        <pc:spChg chg="add mod">
          <ac:chgData name="Anila" userId="10aae156-914e-4992-9526-b81c2b99183c" providerId="ADAL" clId="{CC5D6039-6D68-4E04-99B7-91A1C621300C}" dt="2024-01-11T06:52:42.479" v="4924" actId="2711"/>
          <ac:spMkLst>
            <pc:docMk/>
            <pc:sldMk cId="310597289" sldId="263"/>
            <ac:spMk id="40" creationId="{A2860705-F814-870A-7482-68477EADD11B}"/>
          </ac:spMkLst>
        </pc:spChg>
        <pc:spChg chg="add del mod">
          <ac:chgData name="Anila" userId="10aae156-914e-4992-9526-b81c2b99183c" providerId="ADAL" clId="{CC5D6039-6D68-4E04-99B7-91A1C621300C}" dt="2024-01-09T11:30:32.437" v="1421" actId="478"/>
          <ac:spMkLst>
            <pc:docMk/>
            <pc:sldMk cId="310597289" sldId="263"/>
            <ac:spMk id="41" creationId="{6C7A1EC8-651A-0CCA-7737-E014621AEB94}"/>
          </ac:spMkLst>
        </pc:spChg>
        <pc:spChg chg="add mod">
          <ac:chgData name="Anila" userId="10aae156-914e-4992-9526-b81c2b99183c" providerId="ADAL" clId="{CC5D6039-6D68-4E04-99B7-91A1C621300C}" dt="2024-01-11T06:52:42.479" v="4924" actId="2711"/>
          <ac:spMkLst>
            <pc:docMk/>
            <pc:sldMk cId="310597289" sldId="263"/>
            <ac:spMk id="42" creationId="{06AC47CB-55C4-7EDA-271E-2ABAF5340C67}"/>
          </ac:spMkLst>
        </pc:spChg>
        <pc:spChg chg="add mod">
          <ac:chgData name="Anila" userId="10aae156-914e-4992-9526-b81c2b99183c" providerId="ADAL" clId="{CC5D6039-6D68-4E04-99B7-91A1C621300C}" dt="2024-01-11T06:52:42.479" v="4924" actId="2711"/>
          <ac:spMkLst>
            <pc:docMk/>
            <pc:sldMk cId="310597289" sldId="263"/>
            <ac:spMk id="43" creationId="{9D31C4A8-C9E7-09F2-E35E-5047C977AB3D}"/>
          </ac:spMkLst>
        </pc:spChg>
        <pc:spChg chg="add mod">
          <ac:chgData name="Anila" userId="10aae156-914e-4992-9526-b81c2b99183c" providerId="ADAL" clId="{CC5D6039-6D68-4E04-99B7-91A1C621300C}" dt="2024-01-11T06:52:42.479" v="4924" actId="2711"/>
          <ac:spMkLst>
            <pc:docMk/>
            <pc:sldMk cId="310597289" sldId="263"/>
            <ac:spMk id="44" creationId="{C7B8F17E-4F41-2C9A-AF65-42909E1A7C15}"/>
          </ac:spMkLst>
        </pc:spChg>
        <pc:spChg chg="add mod">
          <ac:chgData name="Anila" userId="10aae156-914e-4992-9526-b81c2b99183c" providerId="ADAL" clId="{CC5D6039-6D68-4E04-99B7-91A1C621300C}" dt="2024-01-11T06:52:42.479" v="4924" actId="2711"/>
          <ac:spMkLst>
            <pc:docMk/>
            <pc:sldMk cId="310597289" sldId="263"/>
            <ac:spMk id="45" creationId="{D933B3A8-A055-414A-4E39-65911172C39E}"/>
          </ac:spMkLst>
        </pc:spChg>
        <pc:spChg chg="add mod">
          <ac:chgData name="Anila" userId="10aae156-914e-4992-9526-b81c2b99183c" providerId="ADAL" clId="{CC5D6039-6D68-4E04-99B7-91A1C621300C}" dt="2024-01-11T06:52:42.479" v="4924" actId="2711"/>
          <ac:spMkLst>
            <pc:docMk/>
            <pc:sldMk cId="310597289" sldId="263"/>
            <ac:spMk id="46" creationId="{4A52551F-50CF-5908-B94B-6E21D8841E38}"/>
          </ac:spMkLst>
        </pc:spChg>
        <pc:spChg chg="add mod">
          <ac:chgData name="Anila" userId="10aae156-914e-4992-9526-b81c2b99183c" providerId="ADAL" clId="{CC5D6039-6D68-4E04-99B7-91A1C621300C}" dt="2024-01-11T06:52:42.479" v="4924" actId="2711"/>
          <ac:spMkLst>
            <pc:docMk/>
            <pc:sldMk cId="310597289" sldId="263"/>
            <ac:spMk id="47" creationId="{7B28659F-40CD-46CD-6F7E-CB163672F24C}"/>
          </ac:spMkLst>
        </pc:spChg>
        <pc:grpChg chg="mod">
          <ac:chgData name="Anila" userId="10aae156-914e-4992-9526-b81c2b99183c" providerId="ADAL" clId="{CC5D6039-6D68-4E04-99B7-91A1C621300C}" dt="2024-01-09T11:52:27.960" v="1524" actId="1076"/>
          <ac:grpSpMkLst>
            <pc:docMk/>
            <pc:sldMk cId="310597289" sldId="263"/>
            <ac:grpSpMk id="4" creationId="{F8B4678D-A2D0-D2A6-E89C-A71851A3074C}"/>
          </ac:grpSpMkLst>
        </pc:grpChg>
        <pc:grpChg chg="del">
          <ac:chgData name="Anila" userId="10aae156-914e-4992-9526-b81c2b99183c" providerId="ADAL" clId="{CC5D6039-6D68-4E04-99B7-91A1C621300C}" dt="2024-01-09T09:33:33.621" v="988" actId="478"/>
          <ac:grpSpMkLst>
            <pc:docMk/>
            <pc:sldMk cId="310597289" sldId="263"/>
            <ac:grpSpMk id="10" creationId="{A13DF776-CAF2-2504-A3C5-54663AAB74CA}"/>
          </ac:grpSpMkLst>
        </pc:grpChg>
        <pc:grpChg chg="add mod">
          <ac:chgData name="Anila" userId="10aae156-914e-4992-9526-b81c2b99183c" providerId="ADAL" clId="{CC5D6039-6D68-4E04-99B7-91A1C621300C}" dt="2024-01-09T11:53:40.392" v="1533" actId="1076"/>
          <ac:grpSpMkLst>
            <pc:docMk/>
            <pc:sldMk cId="310597289" sldId="263"/>
            <ac:grpSpMk id="48" creationId="{F3CB4BA1-2BEE-2D45-3BDC-416EF14FFD79}"/>
          </ac:grpSpMkLst>
        </pc:grpChg>
        <pc:grpChg chg="add mod">
          <ac:chgData name="Anila" userId="10aae156-914e-4992-9526-b81c2b99183c" providerId="ADAL" clId="{CC5D6039-6D68-4E04-99B7-91A1C621300C}" dt="2024-01-09T11:53:40.392" v="1533" actId="1076"/>
          <ac:grpSpMkLst>
            <pc:docMk/>
            <pc:sldMk cId="310597289" sldId="263"/>
            <ac:grpSpMk id="49" creationId="{03A13323-F411-1101-C523-BFD7FB1BEADC}"/>
          </ac:grpSpMkLst>
        </pc:grpChg>
        <pc:grpChg chg="add mod">
          <ac:chgData name="Anila" userId="10aae156-914e-4992-9526-b81c2b99183c" providerId="ADAL" clId="{CC5D6039-6D68-4E04-99B7-91A1C621300C}" dt="2024-01-09T11:53:40.392" v="1533" actId="1076"/>
          <ac:grpSpMkLst>
            <pc:docMk/>
            <pc:sldMk cId="310597289" sldId="263"/>
            <ac:grpSpMk id="50" creationId="{162B22A0-CA1E-1D6B-3728-974169791F2A}"/>
          </ac:grpSpMkLst>
        </pc:grpChg>
        <pc:grpChg chg="add mod">
          <ac:chgData name="Anila" userId="10aae156-914e-4992-9526-b81c2b99183c" providerId="ADAL" clId="{CC5D6039-6D68-4E04-99B7-91A1C621300C}" dt="2024-01-09T11:53:40.392" v="1533" actId="1076"/>
          <ac:grpSpMkLst>
            <pc:docMk/>
            <pc:sldMk cId="310597289" sldId="263"/>
            <ac:grpSpMk id="51" creationId="{C517C414-81D6-4E4E-9522-0A1869361733}"/>
          </ac:grpSpMkLst>
        </pc:grpChg>
        <pc:grpChg chg="add mod">
          <ac:chgData name="Anila" userId="10aae156-914e-4992-9526-b81c2b99183c" providerId="ADAL" clId="{CC5D6039-6D68-4E04-99B7-91A1C621300C}" dt="2024-01-09T11:53:40.392" v="1533" actId="1076"/>
          <ac:grpSpMkLst>
            <pc:docMk/>
            <pc:sldMk cId="310597289" sldId="263"/>
            <ac:grpSpMk id="52" creationId="{0D5D354B-EE49-1563-E8C0-4468D17B6EA5}"/>
          </ac:grpSpMkLst>
        </pc:grpChg>
        <pc:grpChg chg="add mod">
          <ac:chgData name="Anila" userId="10aae156-914e-4992-9526-b81c2b99183c" providerId="ADAL" clId="{CC5D6039-6D68-4E04-99B7-91A1C621300C}" dt="2024-01-09T11:53:40.392" v="1533" actId="1076"/>
          <ac:grpSpMkLst>
            <pc:docMk/>
            <pc:sldMk cId="310597289" sldId="263"/>
            <ac:grpSpMk id="53" creationId="{022FEF41-7A1B-D141-6BA8-40CC8F844418}"/>
          </ac:grpSpMkLst>
        </pc:grpChg>
        <pc:grpChg chg="add mod">
          <ac:chgData name="Anila" userId="10aae156-914e-4992-9526-b81c2b99183c" providerId="ADAL" clId="{CC5D6039-6D68-4E04-99B7-91A1C621300C}" dt="2024-01-09T11:53:40.392" v="1533" actId="1076"/>
          <ac:grpSpMkLst>
            <pc:docMk/>
            <pc:sldMk cId="310597289" sldId="263"/>
            <ac:grpSpMk id="54" creationId="{F9DFEB64-B030-9BC3-D793-95CA49291691}"/>
          </ac:grpSpMkLst>
        </pc:grpChg>
      </pc:sldChg>
      <pc:sldChg chg="new del">
        <pc:chgData name="Anila" userId="10aae156-914e-4992-9526-b81c2b99183c" providerId="ADAL" clId="{CC5D6039-6D68-4E04-99B7-91A1C621300C}" dt="2024-01-09T09:18:47.925" v="826" actId="47"/>
        <pc:sldMkLst>
          <pc:docMk/>
          <pc:sldMk cId="315038567" sldId="263"/>
        </pc:sldMkLst>
      </pc:sldChg>
      <pc:sldChg chg="add del">
        <pc:chgData name="Anila" userId="10aae156-914e-4992-9526-b81c2b99183c" providerId="ADAL" clId="{CC5D6039-6D68-4E04-99B7-91A1C621300C}" dt="2024-01-09T10:46:49.837" v="1252" actId="47"/>
        <pc:sldMkLst>
          <pc:docMk/>
          <pc:sldMk cId="3542891110" sldId="264"/>
        </pc:sldMkLst>
      </pc:sldChg>
      <pc:sldChg chg="add del">
        <pc:chgData name="Anila" userId="10aae156-914e-4992-9526-b81c2b99183c" providerId="ADAL" clId="{CC5D6039-6D68-4E04-99B7-91A1C621300C}" dt="2024-01-10T11:55:34.085" v="4045" actId="47"/>
        <pc:sldMkLst>
          <pc:docMk/>
          <pc:sldMk cId="3640746466" sldId="264"/>
        </pc:sldMkLst>
      </pc:sldChg>
      <pc:sldChg chg="addSp delSp modSp new mod setBg modClrScheme chgLayout">
        <pc:chgData name="Anila" userId="10aae156-914e-4992-9526-b81c2b99183c" providerId="ADAL" clId="{CC5D6039-6D68-4E04-99B7-91A1C621300C}" dt="2024-01-11T06:53:09.918" v="4927" actId="2711"/>
        <pc:sldMkLst>
          <pc:docMk/>
          <pc:sldMk cId="49432193" sldId="265"/>
        </pc:sldMkLst>
        <pc:spChg chg="mod">
          <ac:chgData name="Anila" userId="10aae156-914e-4992-9526-b81c2b99183c" providerId="ADAL" clId="{CC5D6039-6D68-4E04-99B7-91A1C621300C}" dt="2024-01-09T11:54:24.728" v="1539"/>
          <ac:spMkLst>
            <pc:docMk/>
            <pc:sldMk cId="49432193" sldId="265"/>
            <ac:spMk id="3" creationId="{656A199B-7D88-ECA8-A0B4-6C4C7744E525}"/>
          </ac:spMkLst>
        </pc:spChg>
        <pc:spChg chg="mod">
          <ac:chgData name="Anila" userId="10aae156-914e-4992-9526-b81c2b99183c" providerId="ADAL" clId="{CC5D6039-6D68-4E04-99B7-91A1C621300C}" dt="2024-01-11T06:53:05.427" v="4926" actId="2711"/>
          <ac:spMkLst>
            <pc:docMk/>
            <pc:sldMk cId="49432193" sldId="265"/>
            <ac:spMk id="4" creationId="{C84C4227-B5B8-D710-1586-2BE7C5B3B020}"/>
          </ac:spMkLst>
        </pc:spChg>
        <pc:spChg chg="mod">
          <ac:chgData name="Anila" userId="10aae156-914e-4992-9526-b81c2b99183c" providerId="ADAL" clId="{CC5D6039-6D68-4E04-99B7-91A1C621300C}" dt="2024-01-09T11:54:24.728" v="1539"/>
          <ac:spMkLst>
            <pc:docMk/>
            <pc:sldMk cId="49432193" sldId="265"/>
            <ac:spMk id="6" creationId="{4C6A9788-BA32-AC2F-4409-02081F21759D}"/>
          </ac:spMkLst>
        </pc:spChg>
        <pc:spChg chg="add mod">
          <ac:chgData name="Anila" userId="10aae156-914e-4992-9526-b81c2b99183c" providerId="ADAL" clId="{CC5D6039-6D68-4E04-99B7-91A1C621300C}" dt="2024-01-10T12:20:50.829" v="4248" actId="1038"/>
          <ac:spMkLst>
            <pc:docMk/>
            <pc:sldMk cId="49432193" sldId="265"/>
            <ac:spMk id="8" creationId="{FB00B727-4884-CB6C-BCD6-D56C1774E9E9}"/>
          </ac:spMkLst>
        </pc:spChg>
        <pc:spChg chg="add del mod">
          <ac:chgData name="Anila" userId="10aae156-914e-4992-9526-b81c2b99183c" providerId="ADAL" clId="{CC5D6039-6D68-4E04-99B7-91A1C621300C}" dt="2024-01-10T12:20:42.495" v="4246" actId="478"/>
          <ac:spMkLst>
            <pc:docMk/>
            <pc:sldMk cId="49432193" sldId="265"/>
            <ac:spMk id="9" creationId="{8A29BFCC-B3EC-64A3-FD52-0C0050611697}"/>
          </ac:spMkLst>
        </pc:spChg>
        <pc:spChg chg="add del mod">
          <ac:chgData name="Anila" userId="10aae156-914e-4992-9526-b81c2b99183c" providerId="ADAL" clId="{CC5D6039-6D68-4E04-99B7-91A1C621300C}" dt="2024-01-09T12:47:07.344" v="1566" actId="22"/>
          <ac:spMkLst>
            <pc:docMk/>
            <pc:sldMk cId="49432193" sldId="265"/>
            <ac:spMk id="10" creationId="{7F263259-D364-AA9C-03F5-C432C43F04CE}"/>
          </ac:spMkLst>
        </pc:spChg>
        <pc:spChg chg="add del mod ord">
          <ac:chgData name="Anila" userId="10aae156-914e-4992-9526-b81c2b99183c" providerId="ADAL" clId="{CC5D6039-6D68-4E04-99B7-91A1C621300C}" dt="2024-01-10T12:44:02.730" v="4381" actId="931"/>
          <ac:spMkLst>
            <pc:docMk/>
            <pc:sldMk cId="49432193" sldId="265"/>
            <ac:spMk id="10" creationId="{7F93F108-45A0-FC54-C102-FD251B7A9571}"/>
          </ac:spMkLst>
        </pc:spChg>
        <pc:spChg chg="add del mod ord">
          <ac:chgData name="Anila" userId="10aae156-914e-4992-9526-b81c2b99183c" providerId="ADAL" clId="{CC5D6039-6D68-4E04-99B7-91A1C621300C}" dt="2024-01-10T12:44:11.064" v="4384" actId="931"/>
          <ac:spMkLst>
            <pc:docMk/>
            <pc:sldMk cId="49432193" sldId="265"/>
            <ac:spMk id="11" creationId="{2057BE53-5019-18DC-D296-BFA44EABA40C}"/>
          </ac:spMkLst>
        </pc:spChg>
        <pc:spChg chg="add del mod ord">
          <ac:chgData name="Anila" userId="10aae156-914e-4992-9526-b81c2b99183c" providerId="ADAL" clId="{CC5D6039-6D68-4E04-99B7-91A1C621300C}" dt="2024-01-10T12:44:18.513" v="4387" actId="931"/>
          <ac:spMkLst>
            <pc:docMk/>
            <pc:sldMk cId="49432193" sldId="265"/>
            <ac:spMk id="12" creationId="{0E495F65-0ABA-5768-5BA9-BB620B506E4D}"/>
          </ac:spMkLst>
        </pc:spChg>
        <pc:spChg chg="add del">
          <ac:chgData name="Anila" userId="10aae156-914e-4992-9526-b81c2b99183c" providerId="ADAL" clId="{CC5D6039-6D68-4E04-99B7-91A1C621300C}" dt="2024-01-09T12:47:12.710" v="1570" actId="22"/>
          <ac:spMkLst>
            <pc:docMk/>
            <pc:sldMk cId="49432193" sldId="265"/>
            <ac:spMk id="12" creationId="{4AC06270-D362-0C81-F4F7-03A0AEF41756}"/>
          </ac:spMkLst>
        </pc:spChg>
        <pc:spChg chg="add mod">
          <ac:chgData name="Anila" userId="10aae156-914e-4992-9526-b81c2b99183c" providerId="ADAL" clId="{CC5D6039-6D68-4E04-99B7-91A1C621300C}" dt="2024-01-11T06:53:09.918" v="4927" actId="2711"/>
          <ac:spMkLst>
            <pc:docMk/>
            <pc:sldMk cId="49432193" sldId="265"/>
            <ac:spMk id="14" creationId="{82337E6B-388E-A59A-6E16-8549E1D46477}"/>
          </ac:spMkLst>
        </pc:spChg>
        <pc:spChg chg="add mod">
          <ac:chgData name="Anila" userId="10aae156-914e-4992-9526-b81c2b99183c" providerId="ADAL" clId="{CC5D6039-6D68-4E04-99B7-91A1C621300C}" dt="2024-01-10T12:20:50.829" v="4248" actId="1038"/>
          <ac:spMkLst>
            <pc:docMk/>
            <pc:sldMk cId="49432193" sldId="265"/>
            <ac:spMk id="17" creationId="{8EE6519C-D568-5CAC-1751-0FFB84C06945}"/>
          </ac:spMkLst>
        </pc:spChg>
        <pc:spChg chg="add mod">
          <ac:chgData name="Anila" userId="10aae156-914e-4992-9526-b81c2b99183c" providerId="ADAL" clId="{CC5D6039-6D68-4E04-99B7-91A1C621300C}" dt="2024-01-10T12:20:50.829" v="4248" actId="1038"/>
          <ac:spMkLst>
            <pc:docMk/>
            <pc:sldMk cId="49432193" sldId="265"/>
            <ac:spMk id="18" creationId="{DBD77D9F-C89F-AFC7-CDD4-7BC9AFD538BA}"/>
          </ac:spMkLst>
        </pc:spChg>
        <pc:spChg chg="add mod">
          <ac:chgData name="Anila" userId="10aae156-914e-4992-9526-b81c2b99183c" providerId="ADAL" clId="{CC5D6039-6D68-4E04-99B7-91A1C621300C}" dt="2024-01-11T06:53:09.918" v="4927" actId="2711"/>
          <ac:spMkLst>
            <pc:docMk/>
            <pc:sldMk cId="49432193" sldId="265"/>
            <ac:spMk id="23" creationId="{5148419D-203D-D5DE-FFF0-1B04EC7AB38B}"/>
          </ac:spMkLst>
        </pc:spChg>
        <pc:spChg chg="add mod">
          <ac:chgData name="Anila" userId="10aae156-914e-4992-9526-b81c2b99183c" providerId="ADAL" clId="{CC5D6039-6D68-4E04-99B7-91A1C621300C}" dt="2024-01-11T06:53:09.918" v="4927" actId="2711"/>
          <ac:spMkLst>
            <pc:docMk/>
            <pc:sldMk cId="49432193" sldId="265"/>
            <ac:spMk id="24" creationId="{77056A1D-D137-F518-ED9C-7F4F9624BD7B}"/>
          </ac:spMkLst>
        </pc:spChg>
        <pc:spChg chg="add del mod">
          <ac:chgData name="Anila" userId="10aae156-914e-4992-9526-b81c2b99183c" providerId="ADAL" clId="{CC5D6039-6D68-4E04-99B7-91A1C621300C}" dt="2024-01-10T12:44:26.075" v="4391" actId="931"/>
          <ac:spMkLst>
            <pc:docMk/>
            <pc:sldMk cId="49432193" sldId="265"/>
            <ac:spMk id="28" creationId="{75935E3D-7769-3D4F-0AE9-CA826F8ECC4C}"/>
          </ac:spMkLst>
        </pc:spChg>
        <pc:spChg chg="add del mod">
          <ac:chgData name="Anila" userId="10aae156-914e-4992-9526-b81c2b99183c" providerId="ADAL" clId="{CC5D6039-6D68-4E04-99B7-91A1C621300C}" dt="2024-01-10T12:44:43.375" v="4396" actId="931"/>
          <ac:spMkLst>
            <pc:docMk/>
            <pc:sldMk cId="49432193" sldId="265"/>
            <ac:spMk id="32" creationId="{F4E85363-1867-EAB2-4531-782C40505B63}"/>
          </ac:spMkLst>
        </pc:spChg>
        <pc:spChg chg="add del mod">
          <ac:chgData name="Anila" userId="10aae156-914e-4992-9526-b81c2b99183c" providerId="ADAL" clId="{CC5D6039-6D68-4E04-99B7-91A1C621300C}" dt="2024-01-10T12:44:47.431" v="4399" actId="931"/>
          <ac:spMkLst>
            <pc:docMk/>
            <pc:sldMk cId="49432193" sldId="265"/>
            <ac:spMk id="34" creationId="{E8C211A5-6EAB-EAB8-8B99-334B83503E9F}"/>
          </ac:spMkLst>
        </pc:spChg>
        <pc:spChg chg="add del mod">
          <ac:chgData name="Anila" userId="10aae156-914e-4992-9526-b81c2b99183c" providerId="ADAL" clId="{CC5D6039-6D68-4E04-99B7-91A1C621300C}" dt="2024-01-10T12:44:59.097" v="4403" actId="931"/>
          <ac:spMkLst>
            <pc:docMk/>
            <pc:sldMk cId="49432193" sldId="265"/>
            <ac:spMk id="36" creationId="{4AEFCF20-AB3D-5ABC-4E80-32024FBB4E9B}"/>
          </ac:spMkLst>
        </pc:spChg>
        <pc:grpChg chg="add mod">
          <ac:chgData name="Anila" userId="10aae156-914e-4992-9526-b81c2b99183c" providerId="ADAL" clId="{CC5D6039-6D68-4E04-99B7-91A1C621300C}" dt="2024-01-09T11:54:24.728" v="1539"/>
          <ac:grpSpMkLst>
            <pc:docMk/>
            <pc:sldMk cId="49432193" sldId="265"/>
            <ac:grpSpMk id="2" creationId="{F4D3C62C-E90D-6D61-50D7-58DF310C7533}"/>
          </ac:grpSpMkLst>
        </pc:grpChg>
        <pc:grpChg chg="mod">
          <ac:chgData name="Anila" userId="10aae156-914e-4992-9526-b81c2b99183c" providerId="ADAL" clId="{CC5D6039-6D68-4E04-99B7-91A1C621300C}" dt="2024-01-09T11:54:24.728" v="1539"/>
          <ac:grpSpMkLst>
            <pc:docMk/>
            <pc:sldMk cId="49432193" sldId="265"/>
            <ac:grpSpMk id="5" creationId="{1626C154-1D09-E5DD-EC61-33C36623FEBF}"/>
          </ac:grpSpMkLst>
        </pc:grpChg>
        <pc:picChg chg="mod">
          <ac:chgData name="Anila" userId="10aae156-914e-4992-9526-b81c2b99183c" providerId="ADAL" clId="{CC5D6039-6D68-4E04-99B7-91A1C621300C}" dt="2024-01-09T11:54:24.728" v="1539"/>
          <ac:picMkLst>
            <pc:docMk/>
            <pc:sldMk cId="49432193" sldId="265"/>
            <ac:picMk id="7" creationId="{C9C8F472-78E1-B4D1-3507-E713ACA3929A}"/>
          </ac:picMkLst>
        </pc:picChg>
        <pc:picChg chg="add del mod">
          <ac:chgData name="Anila" userId="10aae156-914e-4992-9526-b81c2b99183c" providerId="ADAL" clId="{CC5D6039-6D68-4E04-99B7-91A1C621300C}" dt="2024-01-10T12:44:36.994" v="4393" actId="478"/>
          <ac:picMkLst>
            <pc:docMk/>
            <pc:sldMk cId="49432193" sldId="265"/>
            <ac:picMk id="15" creationId="{0C240280-B852-9E50-D1D7-66B994375956}"/>
          </ac:picMkLst>
        </pc:picChg>
        <pc:picChg chg="add del mod">
          <ac:chgData name="Anila" userId="10aae156-914e-4992-9526-b81c2b99183c" providerId="ADAL" clId="{CC5D6039-6D68-4E04-99B7-91A1C621300C}" dt="2024-01-11T06:48:05.249" v="4905" actId="478"/>
          <ac:picMkLst>
            <pc:docMk/>
            <pc:sldMk cId="49432193" sldId="265"/>
            <ac:picMk id="16" creationId="{A6EEDED0-AF98-8684-3ADB-E5ED4D4A96F2}"/>
          </ac:picMkLst>
        </pc:picChg>
        <pc:picChg chg="add del mod">
          <ac:chgData name="Anila" userId="10aae156-914e-4992-9526-b81c2b99183c" providerId="ADAL" clId="{CC5D6039-6D68-4E04-99B7-91A1C621300C}" dt="2024-01-11T06:48:05.249" v="4905" actId="478"/>
          <ac:picMkLst>
            <pc:docMk/>
            <pc:sldMk cId="49432193" sldId="265"/>
            <ac:picMk id="20" creationId="{D5E7698C-C705-0C0C-C7B6-37BD18027446}"/>
          </ac:picMkLst>
        </pc:picChg>
        <pc:picChg chg="add del mod">
          <ac:chgData name="Anila" userId="10aae156-914e-4992-9526-b81c2b99183c" providerId="ADAL" clId="{CC5D6039-6D68-4E04-99B7-91A1C621300C}" dt="2024-01-10T12:44:37.880" v="4394" actId="478"/>
          <ac:picMkLst>
            <pc:docMk/>
            <pc:sldMk cId="49432193" sldId="265"/>
            <ac:picMk id="21" creationId="{AD303F99-134D-FDE5-81DD-4D614824E097}"/>
          </ac:picMkLst>
        </pc:picChg>
        <pc:picChg chg="add del mod">
          <ac:chgData name="Anila" userId="10aae156-914e-4992-9526-b81c2b99183c" providerId="ADAL" clId="{CC5D6039-6D68-4E04-99B7-91A1C621300C}" dt="2024-01-11T06:48:05.249" v="4905" actId="478"/>
          <ac:picMkLst>
            <pc:docMk/>
            <pc:sldMk cId="49432193" sldId="265"/>
            <ac:picMk id="22" creationId="{C86CA5D4-CC3F-5949-F547-492449B861FC}"/>
          </ac:picMkLst>
        </pc:picChg>
        <pc:picChg chg="add del mod">
          <ac:chgData name="Anila" userId="10aae156-914e-4992-9526-b81c2b99183c" providerId="ADAL" clId="{CC5D6039-6D68-4E04-99B7-91A1C621300C}" dt="2024-01-10T12:44:20.286" v="4390" actId="478"/>
          <ac:picMkLst>
            <pc:docMk/>
            <pc:sldMk cId="49432193" sldId="265"/>
            <ac:picMk id="26" creationId="{69D4D64D-99A2-69EE-46C6-11C92E5426E0}"/>
          </ac:picMkLst>
        </pc:picChg>
        <pc:picChg chg="add del mod">
          <ac:chgData name="Anila" userId="10aae156-914e-4992-9526-b81c2b99183c" providerId="ADAL" clId="{CC5D6039-6D68-4E04-99B7-91A1C621300C}" dt="2024-01-10T12:44:38.781" v="4395" actId="478"/>
          <ac:picMkLst>
            <pc:docMk/>
            <pc:sldMk cId="49432193" sldId="265"/>
            <ac:picMk id="30" creationId="{364D2304-0204-A6FD-B3D9-091D24692E33}"/>
          </ac:picMkLst>
        </pc:picChg>
        <pc:picChg chg="add mod">
          <ac:chgData name="Anila" userId="10aae156-914e-4992-9526-b81c2b99183c" providerId="ADAL" clId="{CC5D6039-6D68-4E04-99B7-91A1C621300C}" dt="2024-01-10T12:44:47.008" v="4397" actId="27614"/>
          <ac:picMkLst>
            <pc:docMk/>
            <pc:sldMk cId="49432193" sldId="265"/>
            <ac:picMk id="38" creationId="{A3EEEB8C-92DD-B1DB-1691-53B1B00FB33B}"/>
          </ac:picMkLst>
        </pc:picChg>
        <pc:picChg chg="add mod modCrop">
          <ac:chgData name="Anila" userId="10aae156-914e-4992-9526-b81c2b99183c" providerId="ADAL" clId="{CC5D6039-6D68-4E04-99B7-91A1C621300C}" dt="2024-01-10T12:44:53.300" v="4402" actId="18131"/>
          <ac:picMkLst>
            <pc:docMk/>
            <pc:sldMk cId="49432193" sldId="265"/>
            <ac:picMk id="40" creationId="{97D2BC8B-2A45-45B9-8163-5B0AEE7BD674}"/>
          </ac:picMkLst>
        </pc:picChg>
        <pc:picChg chg="add mod">
          <ac:chgData name="Anila" userId="10aae156-914e-4992-9526-b81c2b99183c" providerId="ADAL" clId="{CC5D6039-6D68-4E04-99B7-91A1C621300C}" dt="2024-01-10T12:45:00.662" v="4405" actId="962"/>
          <ac:picMkLst>
            <pc:docMk/>
            <pc:sldMk cId="49432193" sldId="265"/>
            <ac:picMk id="42" creationId="{071D7800-4A24-C0C5-4BAA-0A0D4586D3B2}"/>
          </ac:picMkLst>
        </pc:picChg>
      </pc:sldChg>
      <pc:sldChg chg="new del">
        <pc:chgData name="Anila" userId="10aae156-914e-4992-9526-b81c2b99183c" providerId="ADAL" clId="{CC5D6039-6D68-4E04-99B7-91A1C621300C}" dt="2024-01-09T11:54:03.297" v="1536" actId="47"/>
        <pc:sldMkLst>
          <pc:docMk/>
          <pc:sldMk cId="2711478456" sldId="266"/>
        </pc:sldMkLst>
      </pc:sldChg>
      <pc:sldChg chg="addSp delSp modSp add mod ord setBg modClrScheme chgLayout">
        <pc:chgData name="Anila" userId="10aae156-914e-4992-9526-b81c2b99183c" providerId="ADAL" clId="{CC5D6039-6D68-4E04-99B7-91A1C621300C}" dt="2024-01-11T06:53:57.939" v="4932" actId="2711"/>
        <pc:sldMkLst>
          <pc:docMk/>
          <pc:sldMk cId="3788003563" sldId="266"/>
        </pc:sldMkLst>
        <pc:spChg chg="add del mod">
          <ac:chgData name="Anila" userId="10aae156-914e-4992-9526-b81c2b99183c" providerId="ADAL" clId="{CC5D6039-6D68-4E04-99B7-91A1C621300C}" dt="2024-01-09T13:44:44.022" v="1678" actId="478"/>
          <ac:spMkLst>
            <pc:docMk/>
            <pc:sldMk cId="3788003563" sldId="266"/>
            <ac:spMk id="3" creationId="{C1C20E78-F923-CF90-B53F-85281C965BF4}"/>
          </ac:spMkLst>
        </pc:spChg>
        <pc:spChg chg="add del mod">
          <ac:chgData name="Anila" userId="10aae156-914e-4992-9526-b81c2b99183c" providerId="ADAL" clId="{CC5D6039-6D68-4E04-99B7-91A1C621300C}" dt="2024-01-10T09:40:43.776" v="3109" actId="478"/>
          <ac:spMkLst>
            <pc:docMk/>
            <pc:sldMk cId="3788003563" sldId="266"/>
            <ac:spMk id="3" creationId="{D259FE56-81A8-5D52-509A-01C60106027D}"/>
          </ac:spMkLst>
        </pc:spChg>
        <pc:spChg chg="add mod topLvl">
          <ac:chgData name="Anila" userId="10aae156-914e-4992-9526-b81c2b99183c" providerId="ADAL" clId="{CC5D6039-6D68-4E04-99B7-91A1C621300C}" dt="2024-01-10T09:57:29.616" v="3306" actId="14100"/>
          <ac:spMkLst>
            <pc:docMk/>
            <pc:sldMk cId="3788003563" sldId="266"/>
            <ac:spMk id="4" creationId="{7C988B75-2D0C-7521-22B6-CAC73A397285}"/>
          </ac:spMkLst>
        </pc:spChg>
        <pc:spChg chg="del mod">
          <ac:chgData name="Anila" userId="10aae156-914e-4992-9526-b81c2b99183c" providerId="ADAL" clId="{CC5D6039-6D68-4E04-99B7-91A1C621300C}" dt="2024-01-09T13:46:21.591" v="1736" actId="478"/>
          <ac:spMkLst>
            <pc:docMk/>
            <pc:sldMk cId="3788003563" sldId="266"/>
            <ac:spMk id="4" creationId="{C027BFCA-F3C5-0360-B6E2-FA065DD34C0F}"/>
          </ac:spMkLst>
        </pc:spChg>
        <pc:spChg chg="add del mod">
          <ac:chgData name="Anila" userId="10aae156-914e-4992-9526-b81c2b99183c" providerId="ADAL" clId="{CC5D6039-6D68-4E04-99B7-91A1C621300C}" dt="2024-01-10T09:40:43.776" v="3109" actId="478"/>
          <ac:spMkLst>
            <pc:docMk/>
            <pc:sldMk cId="3788003563" sldId="266"/>
            <ac:spMk id="5" creationId="{89A528B3-5A42-8A56-8CB7-D1EF3FB8ED3E}"/>
          </ac:spMkLst>
        </pc:spChg>
        <pc:spChg chg="add mod topLvl">
          <ac:chgData name="Anila" userId="10aae156-914e-4992-9526-b81c2b99183c" providerId="ADAL" clId="{CC5D6039-6D68-4E04-99B7-91A1C621300C}" dt="2024-01-10T09:57:29.616" v="3306" actId="14100"/>
          <ac:spMkLst>
            <pc:docMk/>
            <pc:sldMk cId="3788003563" sldId="266"/>
            <ac:spMk id="6" creationId="{018BC2B4-810E-403B-18A8-71B2A7259A08}"/>
          </ac:spMkLst>
        </pc:spChg>
        <pc:spChg chg="add del mod">
          <ac:chgData name="Anila" userId="10aae156-914e-4992-9526-b81c2b99183c" providerId="ADAL" clId="{CC5D6039-6D68-4E04-99B7-91A1C621300C}" dt="2024-01-09T13:45:12.742" v="1691" actId="478"/>
          <ac:spMkLst>
            <pc:docMk/>
            <pc:sldMk cId="3788003563" sldId="266"/>
            <ac:spMk id="7" creationId="{6262CB13-A600-B08B-2D84-F82FB0340616}"/>
          </ac:spMkLst>
        </pc:spChg>
        <pc:spChg chg="add del mod">
          <ac:chgData name="Anila" userId="10aae156-914e-4992-9526-b81c2b99183c" providerId="ADAL" clId="{CC5D6039-6D68-4E04-99B7-91A1C621300C}" dt="2024-01-10T09:32:47.461" v="3105" actId="478"/>
          <ac:spMkLst>
            <pc:docMk/>
            <pc:sldMk cId="3788003563" sldId="266"/>
            <ac:spMk id="7" creationId="{F7F9A28C-8C72-CE16-D43C-2CBC20ABA4A8}"/>
          </ac:spMkLst>
        </pc:spChg>
        <pc:spChg chg="add del mod">
          <ac:chgData name="Anila" userId="10aae156-914e-4992-9526-b81c2b99183c" providerId="ADAL" clId="{CC5D6039-6D68-4E04-99B7-91A1C621300C}" dt="2024-01-10T09:32:47.461" v="3105" actId="478"/>
          <ac:spMkLst>
            <pc:docMk/>
            <pc:sldMk cId="3788003563" sldId="266"/>
            <ac:spMk id="8" creationId="{75F771DA-B795-5ADE-81A6-DC43324E70D5}"/>
          </ac:spMkLst>
        </pc:spChg>
        <pc:spChg chg="add del mod">
          <ac:chgData name="Anila" userId="10aae156-914e-4992-9526-b81c2b99183c" providerId="ADAL" clId="{CC5D6039-6D68-4E04-99B7-91A1C621300C}" dt="2024-01-09T13:45:12.742" v="1691" actId="478"/>
          <ac:spMkLst>
            <pc:docMk/>
            <pc:sldMk cId="3788003563" sldId="266"/>
            <ac:spMk id="8" creationId="{EA4E4697-A191-6E94-E18E-DCF7E991AFDE}"/>
          </ac:spMkLst>
        </pc:spChg>
        <pc:spChg chg="add mod">
          <ac:chgData name="Anila" userId="10aae156-914e-4992-9526-b81c2b99183c" providerId="ADAL" clId="{CC5D6039-6D68-4E04-99B7-91A1C621300C}" dt="2024-01-11T06:53:51.208" v="4931" actId="2711"/>
          <ac:spMkLst>
            <pc:docMk/>
            <pc:sldMk cId="3788003563" sldId="266"/>
            <ac:spMk id="9" creationId="{367FF2B1-EBB4-B7FD-97A4-1B7FEDC8F160}"/>
          </ac:spMkLst>
        </pc:spChg>
        <pc:spChg chg="add del mod">
          <ac:chgData name="Anila" userId="10aae156-914e-4992-9526-b81c2b99183c" providerId="ADAL" clId="{CC5D6039-6D68-4E04-99B7-91A1C621300C}" dt="2024-01-09T13:45:12.742" v="1691" actId="478"/>
          <ac:spMkLst>
            <pc:docMk/>
            <pc:sldMk cId="3788003563" sldId="266"/>
            <ac:spMk id="9" creationId="{AA532289-B7D8-9CFC-0EFD-CE245F293C71}"/>
          </ac:spMkLst>
        </pc:spChg>
        <pc:spChg chg="del mod">
          <ac:chgData name="Anila" userId="10aae156-914e-4992-9526-b81c2b99183c" providerId="ADAL" clId="{CC5D6039-6D68-4E04-99B7-91A1C621300C}" dt="2024-01-11T06:47:53.543" v="4903" actId="478"/>
          <ac:spMkLst>
            <pc:docMk/>
            <pc:sldMk cId="3788003563" sldId="266"/>
            <ac:spMk id="10" creationId="{29DCAA4A-6184-78EC-EE8E-C2B4CC79DD3B}"/>
          </ac:spMkLst>
        </pc:spChg>
        <pc:spChg chg="mod">
          <ac:chgData name="Anila" userId="10aae156-914e-4992-9526-b81c2b99183c" providerId="ADAL" clId="{CC5D6039-6D68-4E04-99B7-91A1C621300C}" dt="2024-01-10T07:02:56.066" v="3049" actId="14100"/>
          <ac:spMkLst>
            <pc:docMk/>
            <pc:sldMk cId="3788003563" sldId="266"/>
            <ac:spMk id="11" creationId="{CDC1E0EA-DB4E-E0D2-5ED3-3250383A4019}"/>
          </ac:spMkLst>
        </pc:spChg>
        <pc:spChg chg="mod">
          <ac:chgData name="Anila" userId="10aae156-914e-4992-9526-b81c2b99183c" providerId="ADAL" clId="{CC5D6039-6D68-4E04-99B7-91A1C621300C}" dt="2024-01-11T06:53:57.939" v="4932" actId="2711"/>
          <ac:spMkLst>
            <pc:docMk/>
            <pc:sldMk cId="3788003563" sldId="266"/>
            <ac:spMk id="12" creationId="{00F46D07-4060-346B-6D28-E997385F9F72}"/>
          </ac:spMkLst>
        </pc:spChg>
        <pc:spChg chg="add mod">
          <ac:chgData name="Anila" userId="10aae156-914e-4992-9526-b81c2b99183c" providerId="ADAL" clId="{CC5D6039-6D68-4E04-99B7-91A1C621300C}" dt="2024-01-11T06:53:51.208" v="4931" actId="2711"/>
          <ac:spMkLst>
            <pc:docMk/>
            <pc:sldMk cId="3788003563" sldId="266"/>
            <ac:spMk id="14" creationId="{403E60DE-C7A3-C87B-D191-56A30B430079}"/>
          </ac:spMkLst>
        </pc:spChg>
        <pc:spChg chg="del mod">
          <ac:chgData name="Anila" userId="10aae156-914e-4992-9526-b81c2b99183c" providerId="ADAL" clId="{CC5D6039-6D68-4E04-99B7-91A1C621300C}" dt="2024-01-10T09:40:43.776" v="3109" actId="478"/>
          <ac:spMkLst>
            <pc:docMk/>
            <pc:sldMk cId="3788003563" sldId="266"/>
            <ac:spMk id="15" creationId="{A01870B9-FABF-1188-DFA4-D29119D0139A}"/>
          </ac:spMkLst>
        </pc:spChg>
        <pc:spChg chg="mod topLvl">
          <ac:chgData name="Anila" userId="10aae156-914e-4992-9526-b81c2b99183c" providerId="ADAL" clId="{CC5D6039-6D68-4E04-99B7-91A1C621300C}" dt="2024-01-10T09:57:29.616" v="3306" actId="14100"/>
          <ac:spMkLst>
            <pc:docMk/>
            <pc:sldMk cId="3788003563" sldId="266"/>
            <ac:spMk id="17" creationId="{DEFE1756-C405-1F4D-942A-7A3F97A0842D}"/>
          </ac:spMkLst>
        </pc:spChg>
        <pc:spChg chg="add del mod">
          <ac:chgData name="Anila" userId="10aae156-914e-4992-9526-b81c2b99183c" providerId="ADAL" clId="{CC5D6039-6D68-4E04-99B7-91A1C621300C}" dt="2024-01-10T09:32:47.461" v="3105" actId="478"/>
          <ac:spMkLst>
            <pc:docMk/>
            <pc:sldMk cId="3788003563" sldId="266"/>
            <ac:spMk id="18" creationId="{4C751D21-20A1-2F01-DC7B-615EE41BD395}"/>
          </ac:spMkLst>
        </pc:spChg>
        <pc:spChg chg="add mod">
          <ac:chgData name="Anila" userId="10aae156-914e-4992-9526-b81c2b99183c" providerId="ADAL" clId="{CC5D6039-6D68-4E04-99B7-91A1C621300C}" dt="2024-01-11T06:53:51.208" v="4931" actId="2711"/>
          <ac:spMkLst>
            <pc:docMk/>
            <pc:sldMk cId="3788003563" sldId="266"/>
            <ac:spMk id="19" creationId="{F5193E4F-D9FE-687E-B970-82B38019F5C6}"/>
          </ac:spMkLst>
        </pc:spChg>
        <pc:spChg chg="del mod">
          <ac:chgData name="Anila" userId="10aae156-914e-4992-9526-b81c2b99183c" providerId="ADAL" clId="{CC5D6039-6D68-4E04-99B7-91A1C621300C}" dt="2024-01-10T09:32:47.461" v="3105" actId="478"/>
          <ac:spMkLst>
            <pc:docMk/>
            <pc:sldMk cId="3788003563" sldId="266"/>
            <ac:spMk id="20" creationId="{A6931713-A3CF-AD54-CA9A-98F69E1C0143}"/>
          </ac:spMkLst>
        </pc:spChg>
        <pc:spChg chg="add mod">
          <ac:chgData name="Anila" userId="10aae156-914e-4992-9526-b81c2b99183c" providerId="ADAL" clId="{CC5D6039-6D68-4E04-99B7-91A1C621300C}" dt="2024-01-11T06:53:51.208" v="4931" actId="2711"/>
          <ac:spMkLst>
            <pc:docMk/>
            <pc:sldMk cId="3788003563" sldId="266"/>
            <ac:spMk id="21" creationId="{A052BE58-C38A-77D2-CE61-1FABFCBB0595}"/>
          </ac:spMkLst>
        </pc:spChg>
        <pc:spChg chg="del">
          <ac:chgData name="Anila" userId="10aae156-914e-4992-9526-b81c2b99183c" providerId="ADAL" clId="{CC5D6039-6D68-4E04-99B7-91A1C621300C}" dt="2024-01-09T13:00:27.322" v="1638" actId="478"/>
          <ac:spMkLst>
            <pc:docMk/>
            <pc:sldMk cId="3788003563" sldId="266"/>
            <ac:spMk id="21" creationId="{FC267E50-894D-FC83-13CE-3C582F08B673}"/>
          </ac:spMkLst>
        </pc:spChg>
        <pc:spChg chg="add del mod">
          <ac:chgData name="Anila" userId="10aae156-914e-4992-9526-b81c2b99183c" providerId="ADAL" clId="{CC5D6039-6D68-4E04-99B7-91A1C621300C}" dt="2024-01-09T13:46:21.591" v="1736" actId="478"/>
          <ac:spMkLst>
            <pc:docMk/>
            <pc:sldMk cId="3788003563" sldId="266"/>
            <ac:spMk id="23" creationId="{9105DAD6-BCE7-0AFC-4C68-2B8B97CB7C70}"/>
          </ac:spMkLst>
        </pc:spChg>
        <pc:spChg chg="add mod topLvl">
          <ac:chgData name="Anila" userId="10aae156-914e-4992-9526-b81c2b99183c" providerId="ADAL" clId="{CC5D6039-6D68-4E04-99B7-91A1C621300C}" dt="2024-01-10T09:57:29.616" v="3306" actId="14100"/>
          <ac:spMkLst>
            <pc:docMk/>
            <pc:sldMk cId="3788003563" sldId="266"/>
            <ac:spMk id="23" creationId="{C1119690-7E93-AED0-80B7-126FBEFB909C}"/>
          </ac:spMkLst>
        </pc:spChg>
        <pc:spChg chg="add mod topLvl">
          <ac:chgData name="Anila" userId="10aae156-914e-4992-9526-b81c2b99183c" providerId="ADAL" clId="{CC5D6039-6D68-4E04-99B7-91A1C621300C}" dt="2024-01-10T09:57:29.616" v="3306" actId="14100"/>
          <ac:spMkLst>
            <pc:docMk/>
            <pc:sldMk cId="3788003563" sldId="266"/>
            <ac:spMk id="24" creationId="{E8E2946E-EF2A-2A57-84A5-C7955D2A9EC2}"/>
          </ac:spMkLst>
        </pc:spChg>
        <pc:spChg chg="add mod">
          <ac:chgData name="Anila" userId="10aae156-914e-4992-9526-b81c2b99183c" providerId="ADAL" clId="{CC5D6039-6D68-4E04-99B7-91A1C621300C}" dt="2024-01-11T06:53:46.547" v="4930" actId="2711"/>
          <ac:spMkLst>
            <pc:docMk/>
            <pc:sldMk cId="3788003563" sldId="266"/>
            <ac:spMk id="25" creationId="{14D4A5B7-E493-7D28-83D9-4ABDC08BD657}"/>
          </ac:spMkLst>
        </pc:spChg>
        <pc:spChg chg="del mod topLvl">
          <ac:chgData name="Anila" userId="10aae156-914e-4992-9526-b81c2b99183c" providerId="ADAL" clId="{CC5D6039-6D68-4E04-99B7-91A1C621300C}" dt="2024-01-09T13:46:34.892" v="1739" actId="478"/>
          <ac:spMkLst>
            <pc:docMk/>
            <pc:sldMk cId="3788003563" sldId="266"/>
            <ac:spMk id="25" creationId="{57FCDD43-7775-CF58-68B7-761135F65028}"/>
          </ac:spMkLst>
        </pc:spChg>
        <pc:spChg chg="del mod topLvl">
          <ac:chgData name="Anila" userId="10aae156-914e-4992-9526-b81c2b99183c" providerId="ADAL" clId="{CC5D6039-6D68-4E04-99B7-91A1C621300C}" dt="2024-01-10T09:32:47.461" v="3105" actId="478"/>
          <ac:spMkLst>
            <pc:docMk/>
            <pc:sldMk cId="3788003563" sldId="266"/>
            <ac:spMk id="26" creationId="{CCEF9A81-FD4B-7B7D-9642-09738EA87E5B}"/>
          </ac:spMkLst>
        </pc:spChg>
        <pc:spChg chg="add mod">
          <ac:chgData name="Anila" userId="10aae156-914e-4992-9526-b81c2b99183c" providerId="ADAL" clId="{CC5D6039-6D68-4E04-99B7-91A1C621300C}" dt="2024-01-11T06:53:46.547" v="4930" actId="2711"/>
          <ac:spMkLst>
            <pc:docMk/>
            <pc:sldMk cId="3788003563" sldId="266"/>
            <ac:spMk id="27" creationId="{026A09D8-278E-8658-BED5-E548DD0EE69A}"/>
          </ac:spMkLst>
        </pc:spChg>
        <pc:spChg chg="add mod">
          <ac:chgData name="Anila" userId="10aae156-914e-4992-9526-b81c2b99183c" providerId="ADAL" clId="{CC5D6039-6D68-4E04-99B7-91A1C621300C}" dt="2024-01-11T06:53:46.547" v="4930" actId="2711"/>
          <ac:spMkLst>
            <pc:docMk/>
            <pc:sldMk cId="3788003563" sldId="266"/>
            <ac:spMk id="28" creationId="{447C4F92-105B-8FA8-89F4-F8E554F6CF97}"/>
          </ac:spMkLst>
        </pc:spChg>
        <pc:spChg chg="del mod topLvl">
          <ac:chgData name="Anila" userId="10aae156-914e-4992-9526-b81c2b99183c" providerId="ADAL" clId="{CC5D6039-6D68-4E04-99B7-91A1C621300C}" dt="2024-01-09T13:46:36.518" v="1740" actId="478"/>
          <ac:spMkLst>
            <pc:docMk/>
            <pc:sldMk cId="3788003563" sldId="266"/>
            <ac:spMk id="28" creationId="{AE2C340A-5EE7-580C-3246-BE444B3D262F}"/>
          </ac:spMkLst>
        </pc:spChg>
        <pc:spChg chg="mod topLvl">
          <ac:chgData name="Anila" userId="10aae156-914e-4992-9526-b81c2b99183c" providerId="ADAL" clId="{CC5D6039-6D68-4E04-99B7-91A1C621300C}" dt="2024-01-11T06:53:51.208" v="4931" actId="2711"/>
          <ac:spMkLst>
            <pc:docMk/>
            <pc:sldMk cId="3788003563" sldId="266"/>
            <ac:spMk id="29" creationId="{809D5242-49F9-36B5-4E6D-A20E043504C0}"/>
          </ac:spMkLst>
        </pc:spChg>
        <pc:spChg chg="add mod">
          <ac:chgData name="Anila" userId="10aae156-914e-4992-9526-b81c2b99183c" providerId="ADAL" clId="{CC5D6039-6D68-4E04-99B7-91A1C621300C}" dt="2024-01-11T06:53:46.547" v="4930" actId="2711"/>
          <ac:spMkLst>
            <pc:docMk/>
            <pc:sldMk cId="3788003563" sldId="266"/>
            <ac:spMk id="30" creationId="{6F202484-9B32-87B4-F01E-219CB295ACAB}"/>
          </ac:spMkLst>
        </pc:spChg>
        <pc:spChg chg="del mod topLvl">
          <ac:chgData name="Anila" userId="10aae156-914e-4992-9526-b81c2b99183c" providerId="ADAL" clId="{CC5D6039-6D68-4E04-99B7-91A1C621300C}" dt="2024-01-09T13:46:38.153" v="1741" actId="478"/>
          <ac:spMkLst>
            <pc:docMk/>
            <pc:sldMk cId="3788003563" sldId="266"/>
            <ac:spMk id="31" creationId="{35A15D6C-21E8-4FF8-2CD1-0C49C28B330A}"/>
          </ac:spMkLst>
        </pc:spChg>
        <pc:spChg chg="add mod topLvl">
          <ac:chgData name="Anila" userId="10aae156-914e-4992-9526-b81c2b99183c" providerId="ADAL" clId="{CC5D6039-6D68-4E04-99B7-91A1C621300C}" dt="2024-01-10T09:57:29.616" v="3306" actId="14100"/>
          <ac:spMkLst>
            <pc:docMk/>
            <pc:sldMk cId="3788003563" sldId="266"/>
            <ac:spMk id="31" creationId="{9813C42D-6A72-E3F6-28F2-9E8693801CD6}"/>
          </ac:spMkLst>
        </pc:spChg>
        <pc:spChg chg="del mod topLvl">
          <ac:chgData name="Anila" userId="10aae156-914e-4992-9526-b81c2b99183c" providerId="ADAL" clId="{CC5D6039-6D68-4E04-99B7-91A1C621300C}" dt="2024-01-10T09:32:47.461" v="3105" actId="478"/>
          <ac:spMkLst>
            <pc:docMk/>
            <pc:sldMk cId="3788003563" sldId="266"/>
            <ac:spMk id="32" creationId="{456764B9-DB6A-C29F-946C-BA72234DDDBB}"/>
          </ac:spMkLst>
        </pc:spChg>
        <pc:spChg chg="add mod">
          <ac:chgData name="Anila" userId="10aae156-914e-4992-9526-b81c2b99183c" providerId="ADAL" clId="{CC5D6039-6D68-4E04-99B7-91A1C621300C}" dt="2024-01-11T06:53:46.547" v="4930" actId="2711"/>
          <ac:spMkLst>
            <pc:docMk/>
            <pc:sldMk cId="3788003563" sldId="266"/>
            <ac:spMk id="33" creationId="{2A36F977-0FBD-30E0-8C05-50AE7DE201FB}"/>
          </ac:spMkLst>
        </pc:spChg>
        <pc:spChg chg="add mod">
          <ac:chgData name="Anila" userId="10aae156-914e-4992-9526-b81c2b99183c" providerId="ADAL" clId="{CC5D6039-6D68-4E04-99B7-91A1C621300C}" dt="2024-01-11T06:53:46.547" v="4930" actId="2711"/>
          <ac:spMkLst>
            <pc:docMk/>
            <pc:sldMk cId="3788003563" sldId="266"/>
            <ac:spMk id="34" creationId="{9327B0BE-DAB8-342B-7564-D4AC4B44E7CA}"/>
          </ac:spMkLst>
        </pc:spChg>
        <pc:spChg chg="del mod topLvl">
          <ac:chgData name="Anila" userId="10aae156-914e-4992-9526-b81c2b99183c" providerId="ADAL" clId="{CC5D6039-6D68-4E04-99B7-91A1C621300C}" dt="2024-01-09T13:46:39.756" v="1742" actId="478"/>
          <ac:spMkLst>
            <pc:docMk/>
            <pc:sldMk cId="3788003563" sldId="266"/>
            <ac:spMk id="34" creationId="{C7086C81-A5D0-3C9B-8294-C711C65E68DE}"/>
          </ac:spMkLst>
        </pc:spChg>
        <pc:spChg chg="mod topLvl">
          <ac:chgData name="Anila" userId="10aae156-914e-4992-9526-b81c2b99183c" providerId="ADAL" clId="{CC5D6039-6D68-4E04-99B7-91A1C621300C}" dt="2024-01-11T06:53:51.208" v="4931" actId="2711"/>
          <ac:spMkLst>
            <pc:docMk/>
            <pc:sldMk cId="3788003563" sldId="266"/>
            <ac:spMk id="35" creationId="{F21170E6-371B-8359-2B01-5048019F8886}"/>
          </ac:spMkLst>
        </pc:spChg>
        <pc:spChg chg="add mod">
          <ac:chgData name="Anila" userId="10aae156-914e-4992-9526-b81c2b99183c" providerId="ADAL" clId="{CC5D6039-6D68-4E04-99B7-91A1C621300C}" dt="2024-01-10T11:44:16.618" v="3979" actId="14100"/>
          <ac:spMkLst>
            <pc:docMk/>
            <pc:sldMk cId="3788003563" sldId="266"/>
            <ac:spMk id="46" creationId="{889FFE08-ABB7-583E-3FC8-6DDF05243891}"/>
          </ac:spMkLst>
        </pc:spChg>
        <pc:spChg chg="add mod">
          <ac:chgData name="Anila" userId="10aae156-914e-4992-9526-b81c2b99183c" providerId="ADAL" clId="{CC5D6039-6D68-4E04-99B7-91A1C621300C}" dt="2024-01-10T11:44:16.618" v="3979" actId="14100"/>
          <ac:spMkLst>
            <pc:docMk/>
            <pc:sldMk cId="3788003563" sldId="266"/>
            <ac:spMk id="47" creationId="{1DB35360-87EF-751A-5CFF-72B1938886EA}"/>
          </ac:spMkLst>
        </pc:spChg>
        <pc:spChg chg="add mod">
          <ac:chgData name="Anila" userId="10aae156-914e-4992-9526-b81c2b99183c" providerId="ADAL" clId="{CC5D6039-6D68-4E04-99B7-91A1C621300C}" dt="2024-01-10T11:44:16.618" v="3979" actId="14100"/>
          <ac:spMkLst>
            <pc:docMk/>
            <pc:sldMk cId="3788003563" sldId="266"/>
            <ac:spMk id="48" creationId="{35EB45A1-A006-0B89-00D5-CC189545F0F7}"/>
          </ac:spMkLst>
        </pc:spChg>
        <pc:spChg chg="add mod">
          <ac:chgData name="Anila" userId="10aae156-914e-4992-9526-b81c2b99183c" providerId="ADAL" clId="{CC5D6039-6D68-4E04-99B7-91A1C621300C}" dt="2024-01-10T11:44:16.618" v="3979" actId="14100"/>
          <ac:spMkLst>
            <pc:docMk/>
            <pc:sldMk cId="3788003563" sldId="266"/>
            <ac:spMk id="49" creationId="{928F2D61-75D5-E825-FC6F-2EA288C13064}"/>
          </ac:spMkLst>
        </pc:spChg>
        <pc:spChg chg="add mod">
          <ac:chgData name="Anila" userId="10aae156-914e-4992-9526-b81c2b99183c" providerId="ADAL" clId="{CC5D6039-6D68-4E04-99B7-91A1C621300C}" dt="2024-01-10T11:44:16.618" v="3979" actId="14100"/>
          <ac:spMkLst>
            <pc:docMk/>
            <pc:sldMk cId="3788003563" sldId="266"/>
            <ac:spMk id="50" creationId="{D511CF58-B37A-6C8A-CD48-B1F8AE896B8B}"/>
          </ac:spMkLst>
        </pc:spChg>
        <pc:spChg chg="add mod">
          <ac:chgData name="Anila" userId="10aae156-914e-4992-9526-b81c2b99183c" providerId="ADAL" clId="{CC5D6039-6D68-4E04-99B7-91A1C621300C}" dt="2024-01-10T11:44:16.618" v="3979" actId="14100"/>
          <ac:spMkLst>
            <pc:docMk/>
            <pc:sldMk cId="3788003563" sldId="266"/>
            <ac:spMk id="51" creationId="{CD6B770D-0D53-DD7A-E3A9-9F8B9304F4BD}"/>
          </ac:spMkLst>
        </pc:spChg>
        <pc:grpChg chg="mod ord">
          <ac:chgData name="Anila" userId="10aae156-914e-4992-9526-b81c2b99183c" providerId="ADAL" clId="{CC5D6039-6D68-4E04-99B7-91A1C621300C}" dt="2024-01-10T07:00:48.115" v="3017" actId="1035"/>
          <ac:grpSpMkLst>
            <pc:docMk/>
            <pc:sldMk cId="3788003563" sldId="266"/>
            <ac:grpSpMk id="22" creationId="{FC9A9D9F-A1FD-333C-FA99-B0A937F0C114}"/>
          </ac:grpSpMkLst>
        </pc:grpChg>
        <pc:grpChg chg="add del mod">
          <ac:chgData name="Anila" userId="10aae156-914e-4992-9526-b81c2b99183c" providerId="ADAL" clId="{CC5D6039-6D68-4E04-99B7-91A1C621300C}" dt="2024-01-09T13:46:34.892" v="1739" actId="478"/>
          <ac:grpSpMkLst>
            <pc:docMk/>
            <pc:sldMk cId="3788003563" sldId="266"/>
            <ac:grpSpMk id="24" creationId="{040BE1EB-60E9-563B-F353-35829E960FF7}"/>
          </ac:grpSpMkLst>
        </pc:grpChg>
        <pc:grpChg chg="add del mod">
          <ac:chgData name="Anila" userId="10aae156-914e-4992-9526-b81c2b99183c" providerId="ADAL" clId="{CC5D6039-6D68-4E04-99B7-91A1C621300C}" dt="2024-01-09T13:46:36.518" v="1740" actId="478"/>
          <ac:grpSpMkLst>
            <pc:docMk/>
            <pc:sldMk cId="3788003563" sldId="266"/>
            <ac:grpSpMk id="27" creationId="{D906F117-387C-1D9F-35B1-763F139375CD}"/>
          </ac:grpSpMkLst>
        </pc:grpChg>
        <pc:grpChg chg="add del mod">
          <ac:chgData name="Anila" userId="10aae156-914e-4992-9526-b81c2b99183c" providerId="ADAL" clId="{CC5D6039-6D68-4E04-99B7-91A1C621300C}" dt="2024-01-09T13:46:38.153" v="1741" actId="478"/>
          <ac:grpSpMkLst>
            <pc:docMk/>
            <pc:sldMk cId="3788003563" sldId="266"/>
            <ac:grpSpMk id="30" creationId="{ED1832CA-2340-EAA2-6BE0-34018A91EB25}"/>
          </ac:grpSpMkLst>
        </pc:grpChg>
        <pc:grpChg chg="add del mod">
          <ac:chgData name="Anila" userId="10aae156-914e-4992-9526-b81c2b99183c" providerId="ADAL" clId="{CC5D6039-6D68-4E04-99B7-91A1C621300C}" dt="2024-01-09T13:46:39.756" v="1742" actId="478"/>
          <ac:grpSpMkLst>
            <pc:docMk/>
            <pc:sldMk cId="3788003563" sldId="266"/>
            <ac:grpSpMk id="33" creationId="{FE139979-E130-D42B-1EE9-3DCB76151311}"/>
          </ac:grpSpMkLst>
        </pc:grpChg>
        <pc:grpChg chg="add mod topLvl">
          <ac:chgData name="Anila" userId="10aae156-914e-4992-9526-b81c2b99183c" providerId="ADAL" clId="{CC5D6039-6D68-4E04-99B7-91A1C621300C}" dt="2024-01-10T09:57:08.607" v="3304" actId="165"/>
          <ac:grpSpMkLst>
            <pc:docMk/>
            <pc:sldMk cId="3788003563" sldId="266"/>
            <ac:grpSpMk id="36" creationId="{05F8ABFC-B06A-1549-88AB-6C68527DC066}"/>
          </ac:grpSpMkLst>
        </pc:grpChg>
        <pc:grpChg chg="add mod topLvl">
          <ac:chgData name="Anila" userId="10aae156-914e-4992-9526-b81c2b99183c" providerId="ADAL" clId="{CC5D6039-6D68-4E04-99B7-91A1C621300C}" dt="2024-01-10T09:57:08.607" v="3304" actId="165"/>
          <ac:grpSpMkLst>
            <pc:docMk/>
            <pc:sldMk cId="3788003563" sldId="266"/>
            <ac:grpSpMk id="37" creationId="{60993FF5-A270-7963-6B5A-12FC54D86E38}"/>
          </ac:grpSpMkLst>
        </pc:grpChg>
        <pc:grpChg chg="add mod topLvl">
          <ac:chgData name="Anila" userId="10aae156-914e-4992-9526-b81c2b99183c" providerId="ADAL" clId="{CC5D6039-6D68-4E04-99B7-91A1C621300C}" dt="2024-01-10T09:57:08.607" v="3304" actId="165"/>
          <ac:grpSpMkLst>
            <pc:docMk/>
            <pc:sldMk cId="3788003563" sldId="266"/>
            <ac:grpSpMk id="38" creationId="{D11B6812-D491-1192-7679-071E889F9DE1}"/>
          </ac:grpSpMkLst>
        </pc:grpChg>
        <pc:grpChg chg="add mod topLvl">
          <ac:chgData name="Anila" userId="10aae156-914e-4992-9526-b81c2b99183c" providerId="ADAL" clId="{CC5D6039-6D68-4E04-99B7-91A1C621300C}" dt="2024-01-10T09:57:08.607" v="3304" actId="165"/>
          <ac:grpSpMkLst>
            <pc:docMk/>
            <pc:sldMk cId="3788003563" sldId="266"/>
            <ac:grpSpMk id="39" creationId="{83773B5A-C1AF-C0FC-036D-6196CD3170C7}"/>
          </ac:grpSpMkLst>
        </pc:grpChg>
        <pc:grpChg chg="add mod">
          <ac:chgData name="Anila" userId="10aae156-914e-4992-9526-b81c2b99183c" providerId="ADAL" clId="{CC5D6039-6D68-4E04-99B7-91A1C621300C}" dt="2024-01-10T09:55:44.125" v="3273" actId="164"/>
          <ac:grpSpMkLst>
            <pc:docMk/>
            <pc:sldMk cId="3788003563" sldId="266"/>
            <ac:grpSpMk id="40" creationId="{DF962185-21EC-80E2-ED03-C5E11AE56AFC}"/>
          </ac:grpSpMkLst>
        </pc:grpChg>
        <pc:grpChg chg="add mod topLvl">
          <ac:chgData name="Anila" userId="10aae156-914e-4992-9526-b81c2b99183c" providerId="ADAL" clId="{CC5D6039-6D68-4E04-99B7-91A1C621300C}" dt="2024-01-10T09:57:08.607" v="3304" actId="165"/>
          <ac:grpSpMkLst>
            <pc:docMk/>
            <pc:sldMk cId="3788003563" sldId="266"/>
            <ac:grpSpMk id="41" creationId="{A869F16A-08E0-A8A4-5BAB-FDA3D421C552}"/>
          </ac:grpSpMkLst>
        </pc:grpChg>
        <pc:grpChg chg="add mod topLvl">
          <ac:chgData name="Anila" userId="10aae156-914e-4992-9526-b81c2b99183c" providerId="ADAL" clId="{CC5D6039-6D68-4E04-99B7-91A1C621300C}" dt="2024-01-10T09:57:08.607" v="3304" actId="165"/>
          <ac:grpSpMkLst>
            <pc:docMk/>
            <pc:sldMk cId="3788003563" sldId="266"/>
            <ac:grpSpMk id="42" creationId="{EC247D89-B5D7-FD49-4AC5-65D169F58320}"/>
          </ac:grpSpMkLst>
        </pc:grpChg>
        <pc:grpChg chg="add del mod">
          <ac:chgData name="Anila" userId="10aae156-914e-4992-9526-b81c2b99183c" providerId="ADAL" clId="{CC5D6039-6D68-4E04-99B7-91A1C621300C}" dt="2024-01-10T09:57:08.607" v="3304" actId="165"/>
          <ac:grpSpMkLst>
            <pc:docMk/>
            <pc:sldMk cId="3788003563" sldId="266"/>
            <ac:grpSpMk id="43" creationId="{EFB908CD-5319-6E70-48B3-3B460BE20236}"/>
          </ac:grpSpMkLst>
        </pc:grpChg>
        <pc:grpChg chg="add del mod">
          <ac:chgData name="Anila" userId="10aae156-914e-4992-9526-b81c2b99183c" providerId="ADAL" clId="{CC5D6039-6D68-4E04-99B7-91A1C621300C}" dt="2024-01-10T09:57:08.607" v="3304" actId="165"/>
          <ac:grpSpMkLst>
            <pc:docMk/>
            <pc:sldMk cId="3788003563" sldId="266"/>
            <ac:grpSpMk id="44" creationId="{2BDF5EE4-7503-E0E1-BA64-B51C3F444F6F}"/>
          </ac:grpSpMkLst>
        </pc:grpChg>
        <pc:grpChg chg="add del mod">
          <ac:chgData name="Anila" userId="10aae156-914e-4992-9526-b81c2b99183c" providerId="ADAL" clId="{CC5D6039-6D68-4E04-99B7-91A1C621300C}" dt="2024-01-10T09:57:08.607" v="3304" actId="165"/>
          <ac:grpSpMkLst>
            <pc:docMk/>
            <pc:sldMk cId="3788003563" sldId="266"/>
            <ac:grpSpMk id="45" creationId="{E4629F14-D114-DC83-1A9E-E01014BFDE6B}"/>
          </ac:grpSpMkLst>
        </pc:grpChg>
      </pc:sldChg>
      <pc:sldChg chg="addSp delSp modSp add mod ord setBg modClrScheme chgLayout">
        <pc:chgData name="Anila" userId="10aae156-914e-4992-9526-b81c2b99183c" providerId="ADAL" clId="{CC5D6039-6D68-4E04-99B7-91A1C621300C}" dt="2024-01-11T06:53:30.576" v="4929" actId="2711"/>
        <pc:sldMkLst>
          <pc:docMk/>
          <pc:sldMk cId="840966126" sldId="267"/>
        </pc:sldMkLst>
        <pc:spChg chg="mod">
          <ac:chgData name="Anila" userId="10aae156-914e-4992-9526-b81c2b99183c" providerId="ADAL" clId="{CC5D6039-6D68-4E04-99B7-91A1C621300C}" dt="2024-01-10T12:56:08.692" v="4735" actId="165"/>
          <ac:spMkLst>
            <pc:docMk/>
            <pc:sldMk cId="840966126" sldId="267"/>
            <ac:spMk id="5" creationId="{89A528B3-5A42-8A56-8CB7-D1EF3FB8ED3E}"/>
          </ac:spMkLst>
        </pc:spChg>
        <pc:spChg chg="mod">
          <ac:chgData name="Anila" userId="10aae156-914e-4992-9526-b81c2b99183c" providerId="ADAL" clId="{CC5D6039-6D68-4E04-99B7-91A1C621300C}" dt="2024-01-10T12:56:08.692" v="4735" actId="165"/>
          <ac:spMkLst>
            <pc:docMk/>
            <pc:sldMk cId="840966126" sldId="267"/>
            <ac:spMk id="6" creationId="{018BC2B4-810E-403B-18A8-71B2A7259A08}"/>
          </ac:spMkLst>
        </pc:spChg>
        <pc:spChg chg="add mod">
          <ac:chgData name="Anila" userId="10aae156-914e-4992-9526-b81c2b99183c" providerId="ADAL" clId="{CC5D6039-6D68-4E04-99B7-91A1C621300C}" dt="2024-01-10T12:56:08.692" v="4735" actId="165"/>
          <ac:spMkLst>
            <pc:docMk/>
            <pc:sldMk cId="840966126" sldId="267"/>
            <ac:spMk id="9" creationId="{ED8CEE70-6AC0-AFF4-E5DF-B6B0429C0CA6}"/>
          </ac:spMkLst>
        </pc:spChg>
        <pc:spChg chg="del">
          <ac:chgData name="Anila" userId="10aae156-914e-4992-9526-b81c2b99183c" providerId="ADAL" clId="{CC5D6039-6D68-4E04-99B7-91A1C621300C}" dt="2024-01-11T06:47:59.012" v="4904" actId="478"/>
          <ac:spMkLst>
            <pc:docMk/>
            <pc:sldMk cId="840966126" sldId="267"/>
            <ac:spMk id="10" creationId="{29DCAA4A-6184-78EC-EE8E-C2B4CC79DD3B}"/>
          </ac:spMkLst>
        </pc:spChg>
        <pc:spChg chg="mod">
          <ac:chgData name="Anila" userId="10aae156-914e-4992-9526-b81c2b99183c" providerId="ADAL" clId="{CC5D6039-6D68-4E04-99B7-91A1C621300C}" dt="2024-01-10T04:23:48.958" v="1811" actId="14100"/>
          <ac:spMkLst>
            <pc:docMk/>
            <pc:sldMk cId="840966126" sldId="267"/>
            <ac:spMk id="11" creationId="{CDC1E0EA-DB4E-E0D2-5ED3-3250383A4019}"/>
          </ac:spMkLst>
        </pc:spChg>
        <pc:spChg chg="mod">
          <ac:chgData name="Anila" userId="10aae156-914e-4992-9526-b81c2b99183c" providerId="ADAL" clId="{CC5D6039-6D68-4E04-99B7-91A1C621300C}" dt="2024-01-11T06:53:21.260" v="4928" actId="2711"/>
          <ac:spMkLst>
            <pc:docMk/>
            <pc:sldMk cId="840966126" sldId="267"/>
            <ac:spMk id="12" creationId="{00F46D07-4060-346B-6D28-E997385F9F72}"/>
          </ac:spMkLst>
        </pc:spChg>
        <pc:spChg chg="mod">
          <ac:chgData name="Anila" userId="10aae156-914e-4992-9526-b81c2b99183c" providerId="ADAL" clId="{CC5D6039-6D68-4E04-99B7-91A1C621300C}" dt="2024-01-11T06:53:30.576" v="4929" actId="2711"/>
          <ac:spMkLst>
            <pc:docMk/>
            <pc:sldMk cId="840966126" sldId="267"/>
            <ac:spMk id="14" creationId="{403E60DE-C7A3-C87B-D191-56A30B430079}"/>
          </ac:spMkLst>
        </pc:spChg>
        <pc:spChg chg="mod">
          <ac:chgData name="Anila" userId="10aae156-914e-4992-9526-b81c2b99183c" providerId="ADAL" clId="{CC5D6039-6D68-4E04-99B7-91A1C621300C}" dt="2024-01-10T12:56:08.692" v="4735" actId="165"/>
          <ac:spMkLst>
            <pc:docMk/>
            <pc:sldMk cId="840966126" sldId="267"/>
            <ac:spMk id="15" creationId="{A01870B9-FABF-1188-DFA4-D29119D0139A}"/>
          </ac:spMkLst>
        </pc:spChg>
        <pc:spChg chg="mod">
          <ac:chgData name="Anila" userId="10aae156-914e-4992-9526-b81c2b99183c" providerId="ADAL" clId="{CC5D6039-6D68-4E04-99B7-91A1C621300C}" dt="2024-01-10T12:56:08.692" v="4735" actId="165"/>
          <ac:spMkLst>
            <pc:docMk/>
            <pc:sldMk cId="840966126" sldId="267"/>
            <ac:spMk id="17" creationId="{DEFE1756-C405-1F4D-942A-7A3F97A0842D}"/>
          </ac:spMkLst>
        </pc:spChg>
        <pc:spChg chg="mod">
          <ac:chgData name="Anila" userId="10aae156-914e-4992-9526-b81c2b99183c" providerId="ADAL" clId="{CC5D6039-6D68-4E04-99B7-91A1C621300C}" dt="2024-01-11T06:53:30.576" v="4929" actId="2711"/>
          <ac:spMkLst>
            <pc:docMk/>
            <pc:sldMk cId="840966126" sldId="267"/>
            <ac:spMk id="18" creationId="{4C751D21-20A1-2F01-DC7B-615EE41BD395}"/>
          </ac:spMkLst>
        </pc:spChg>
        <pc:spChg chg="mod">
          <ac:chgData name="Anila" userId="10aae156-914e-4992-9526-b81c2b99183c" providerId="ADAL" clId="{CC5D6039-6D68-4E04-99B7-91A1C621300C}" dt="2024-01-11T06:53:30.576" v="4929" actId="2711"/>
          <ac:spMkLst>
            <pc:docMk/>
            <pc:sldMk cId="840966126" sldId="267"/>
            <ac:spMk id="19" creationId="{F5193E4F-D9FE-687E-B970-82B38019F5C6}"/>
          </ac:spMkLst>
        </pc:spChg>
        <pc:spChg chg="mod">
          <ac:chgData name="Anila" userId="10aae156-914e-4992-9526-b81c2b99183c" providerId="ADAL" clId="{CC5D6039-6D68-4E04-99B7-91A1C621300C}" dt="2024-01-11T06:53:30.576" v="4929" actId="2711"/>
          <ac:spMkLst>
            <pc:docMk/>
            <pc:sldMk cId="840966126" sldId="267"/>
            <ac:spMk id="20" creationId="{A6931713-A3CF-AD54-CA9A-98F69E1C0143}"/>
          </ac:spMkLst>
        </pc:spChg>
        <pc:spChg chg="add mod">
          <ac:chgData name="Anila" userId="10aae156-914e-4992-9526-b81c2b99183c" providerId="ADAL" clId="{CC5D6039-6D68-4E04-99B7-91A1C621300C}" dt="2024-01-10T12:56:08.692" v="4735" actId="165"/>
          <ac:spMkLst>
            <pc:docMk/>
            <pc:sldMk cId="840966126" sldId="267"/>
            <ac:spMk id="21" creationId="{715A0E9C-A732-C8DD-D221-BA35BCD37AF1}"/>
          </ac:spMkLst>
        </pc:spChg>
        <pc:spChg chg="add mod">
          <ac:chgData name="Anila" userId="10aae156-914e-4992-9526-b81c2b99183c" providerId="ADAL" clId="{CC5D6039-6D68-4E04-99B7-91A1C621300C}" dt="2024-01-10T12:56:20.748" v="4738" actId="1036"/>
          <ac:spMkLst>
            <pc:docMk/>
            <pc:sldMk cId="840966126" sldId="267"/>
            <ac:spMk id="23" creationId="{69EF0DC6-FA37-A517-598A-ABF937A7E75D}"/>
          </ac:spMkLst>
        </pc:spChg>
        <pc:spChg chg="add mod">
          <ac:chgData name="Anila" userId="10aae156-914e-4992-9526-b81c2b99183c" providerId="ADAL" clId="{CC5D6039-6D68-4E04-99B7-91A1C621300C}" dt="2024-01-10T12:56:08.692" v="4735" actId="165"/>
          <ac:spMkLst>
            <pc:docMk/>
            <pc:sldMk cId="840966126" sldId="267"/>
            <ac:spMk id="24" creationId="{C9863F87-FCEB-ECAC-01AC-60C94378EC96}"/>
          </ac:spMkLst>
        </pc:spChg>
        <pc:spChg chg="mod">
          <ac:chgData name="Anila" userId="10aae156-914e-4992-9526-b81c2b99183c" providerId="ADAL" clId="{CC5D6039-6D68-4E04-99B7-91A1C621300C}" dt="2024-01-11T06:53:30.576" v="4929" actId="2711"/>
          <ac:spMkLst>
            <pc:docMk/>
            <pc:sldMk cId="840966126" sldId="267"/>
            <ac:spMk id="26" creationId="{CCEF9A81-FD4B-7B7D-9642-09738EA87E5B}"/>
          </ac:spMkLst>
        </pc:spChg>
        <pc:spChg chg="mod">
          <ac:chgData name="Anila" userId="10aae156-914e-4992-9526-b81c2b99183c" providerId="ADAL" clId="{CC5D6039-6D68-4E04-99B7-91A1C621300C}" dt="2024-01-11T06:53:30.576" v="4929" actId="2711"/>
          <ac:spMkLst>
            <pc:docMk/>
            <pc:sldMk cId="840966126" sldId="267"/>
            <ac:spMk id="29" creationId="{809D5242-49F9-36B5-4E6D-A20E043504C0}"/>
          </ac:spMkLst>
        </pc:spChg>
        <pc:spChg chg="add mod ord">
          <ac:chgData name="Anila" userId="10aae156-914e-4992-9526-b81c2b99183c" providerId="ADAL" clId="{CC5D6039-6D68-4E04-99B7-91A1C621300C}" dt="2024-01-10T10:51:33.247" v="3568" actId="1036"/>
          <ac:spMkLst>
            <pc:docMk/>
            <pc:sldMk cId="840966126" sldId="267"/>
            <ac:spMk id="31" creationId="{E404E1B2-74EA-7EE3-8765-2C08195184B7}"/>
          </ac:spMkLst>
        </pc:spChg>
        <pc:spChg chg="mod">
          <ac:chgData name="Anila" userId="10aae156-914e-4992-9526-b81c2b99183c" providerId="ADAL" clId="{CC5D6039-6D68-4E04-99B7-91A1C621300C}" dt="2024-01-11T06:53:30.576" v="4929" actId="2711"/>
          <ac:spMkLst>
            <pc:docMk/>
            <pc:sldMk cId="840966126" sldId="267"/>
            <ac:spMk id="32" creationId="{456764B9-DB6A-C29F-946C-BA72234DDDBB}"/>
          </ac:spMkLst>
        </pc:spChg>
        <pc:spChg chg="add mod ord">
          <ac:chgData name="Anila" userId="10aae156-914e-4992-9526-b81c2b99183c" providerId="ADAL" clId="{CC5D6039-6D68-4E04-99B7-91A1C621300C}" dt="2024-01-10T10:51:33.247" v="3568" actId="1036"/>
          <ac:spMkLst>
            <pc:docMk/>
            <pc:sldMk cId="840966126" sldId="267"/>
            <ac:spMk id="33" creationId="{0013AAE3-7CD3-2110-37A3-48D13E3C6021}"/>
          </ac:spMkLst>
        </pc:spChg>
        <pc:spChg chg="add mod ord">
          <ac:chgData name="Anila" userId="10aae156-914e-4992-9526-b81c2b99183c" providerId="ADAL" clId="{CC5D6039-6D68-4E04-99B7-91A1C621300C}" dt="2024-01-10T10:51:33.247" v="3568" actId="1036"/>
          <ac:spMkLst>
            <pc:docMk/>
            <pc:sldMk cId="840966126" sldId="267"/>
            <ac:spMk id="34" creationId="{9AB3EABE-BE5D-031F-8CFF-1D1389B655A8}"/>
          </ac:spMkLst>
        </pc:spChg>
        <pc:spChg chg="mod">
          <ac:chgData name="Anila" userId="10aae156-914e-4992-9526-b81c2b99183c" providerId="ADAL" clId="{CC5D6039-6D68-4E04-99B7-91A1C621300C}" dt="2024-01-11T06:53:30.576" v="4929" actId="2711"/>
          <ac:spMkLst>
            <pc:docMk/>
            <pc:sldMk cId="840966126" sldId="267"/>
            <ac:spMk id="35" creationId="{F21170E6-371B-8359-2B01-5048019F8886}"/>
          </ac:spMkLst>
        </pc:spChg>
        <pc:spChg chg="add mod ord">
          <ac:chgData name="Anila" userId="10aae156-914e-4992-9526-b81c2b99183c" providerId="ADAL" clId="{CC5D6039-6D68-4E04-99B7-91A1C621300C}" dt="2024-01-10T10:51:33.247" v="3568" actId="1036"/>
          <ac:spMkLst>
            <pc:docMk/>
            <pc:sldMk cId="840966126" sldId="267"/>
            <ac:spMk id="36" creationId="{9E1E7824-D6AA-9F7D-7E84-D7FB7F25D16C}"/>
          </ac:spMkLst>
        </pc:spChg>
        <pc:grpChg chg="add mod ord">
          <ac:chgData name="Anila" userId="10aae156-914e-4992-9526-b81c2b99183c" providerId="ADAL" clId="{CC5D6039-6D68-4E04-99B7-91A1C621300C}" dt="2024-01-10T10:51:33.247" v="3568" actId="1036"/>
          <ac:grpSpMkLst>
            <pc:docMk/>
            <pc:sldMk cId="840966126" sldId="267"/>
            <ac:grpSpMk id="3" creationId="{6204047B-020C-C9C5-DF30-287935394C8A}"/>
          </ac:grpSpMkLst>
        </pc:grpChg>
        <pc:grpChg chg="add mod ord">
          <ac:chgData name="Anila" userId="10aae156-914e-4992-9526-b81c2b99183c" providerId="ADAL" clId="{CC5D6039-6D68-4E04-99B7-91A1C621300C}" dt="2024-01-10T10:51:33.247" v="3568" actId="1036"/>
          <ac:grpSpMkLst>
            <pc:docMk/>
            <pc:sldMk cId="840966126" sldId="267"/>
            <ac:grpSpMk id="4" creationId="{AB9BF216-CCAE-DD10-D651-9FD4722F8FEF}"/>
          </ac:grpSpMkLst>
        </pc:grpChg>
        <pc:grpChg chg="add mod ord">
          <ac:chgData name="Anila" userId="10aae156-914e-4992-9526-b81c2b99183c" providerId="ADAL" clId="{CC5D6039-6D68-4E04-99B7-91A1C621300C}" dt="2024-01-10T10:51:33.247" v="3568" actId="1036"/>
          <ac:grpSpMkLst>
            <pc:docMk/>
            <pc:sldMk cId="840966126" sldId="267"/>
            <ac:grpSpMk id="7" creationId="{5EC5F4E0-0658-1A2D-0116-477DB160CCA6}"/>
          </ac:grpSpMkLst>
        </pc:grpChg>
        <pc:grpChg chg="add mod ord">
          <ac:chgData name="Anila" userId="10aae156-914e-4992-9526-b81c2b99183c" providerId="ADAL" clId="{CC5D6039-6D68-4E04-99B7-91A1C621300C}" dt="2024-01-10T10:51:33.247" v="3568" actId="1036"/>
          <ac:grpSpMkLst>
            <pc:docMk/>
            <pc:sldMk cId="840966126" sldId="267"/>
            <ac:grpSpMk id="8" creationId="{61D01430-7042-1CEB-BBC6-2582FF34331E}"/>
          </ac:grpSpMkLst>
        </pc:grpChg>
        <pc:grpChg chg="mod">
          <ac:chgData name="Anila" userId="10aae156-914e-4992-9526-b81c2b99183c" providerId="ADAL" clId="{CC5D6039-6D68-4E04-99B7-91A1C621300C}" dt="2024-01-10T10:51:24.568" v="3564" actId="1035"/>
          <ac:grpSpMkLst>
            <pc:docMk/>
            <pc:sldMk cId="840966126" sldId="267"/>
            <ac:grpSpMk id="22" creationId="{FC9A9D9F-A1FD-333C-FA99-B0A937F0C114}"/>
          </ac:grpSpMkLst>
        </pc:grpChg>
        <pc:grpChg chg="add mod topLvl">
          <ac:chgData name="Anila" userId="10aae156-914e-4992-9526-b81c2b99183c" providerId="ADAL" clId="{CC5D6039-6D68-4E04-99B7-91A1C621300C}" dt="2024-01-10T12:56:41.275" v="4753" actId="1035"/>
          <ac:grpSpMkLst>
            <pc:docMk/>
            <pc:sldMk cId="840966126" sldId="267"/>
            <ac:grpSpMk id="25" creationId="{1A58F4BE-DA01-C776-06C1-9141500B2C10}"/>
          </ac:grpSpMkLst>
        </pc:grpChg>
        <pc:grpChg chg="add mod topLvl">
          <ac:chgData name="Anila" userId="10aae156-914e-4992-9526-b81c2b99183c" providerId="ADAL" clId="{CC5D6039-6D68-4E04-99B7-91A1C621300C}" dt="2024-01-10T12:56:41.275" v="4753" actId="1035"/>
          <ac:grpSpMkLst>
            <pc:docMk/>
            <pc:sldMk cId="840966126" sldId="267"/>
            <ac:grpSpMk id="27" creationId="{8647F915-9D2B-DFFF-0613-7F23A22A501B}"/>
          </ac:grpSpMkLst>
        </pc:grpChg>
        <pc:grpChg chg="add mod topLvl">
          <ac:chgData name="Anila" userId="10aae156-914e-4992-9526-b81c2b99183c" providerId="ADAL" clId="{CC5D6039-6D68-4E04-99B7-91A1C621300C}" dt="2024-01-10T12:56:41.275" v="4753" actId="1035"/>
          <ac:grpSpMkLst>
            <pc:docMk/>
            <pc:sldMk cId="840966126" sldId="267"/>
            <ac:grpSpMk id="28" creationId="{CFE42F05-8B8A-754D-4589-22DB0CFA7401}"/>
          </ac:grpSpMkLst>
        </pc:grpChg>
        <pc:grpChg chg="add mod topLvl">
          <ac:chgData name="Anila" userId="10aae156-914e-4992-9526-b81c2b99183c" providerId="ADAL" clId="{CC5D6039-6D68-4E04-99B7-91A1C621300C}" dt="2024-01-10T12:56:41.275" v="4753" actId="1035"/>
          <ac:grpSpMkLst>
            <pc:docMk/>
            <pc:sldMk cId="840966126" sldId="267"/>
            <ac:grpSpMk id="30" creationId="{720D71C0-50AE-5D1E-9D86-5625FB6C3824}"/>
          </ac:grpSpMkLst>
        </pc:grpChg>
        <pc:grpChg chg="add del mod">
          <ac:chgData name="Anila" userId="10aae156-914e-4992-9526-b81c2b99183c" providerId="ADAL" clId="{CC5D6039-6D68-4E04-99B7-91A1C621300C}" dt="2024-01-10T12:56:08.692" v="4735" actId="165"/>
          <ac:grpSpMkLst>
            <pc:docMk/>
            <pc:sldMk cId="840966126" sldId="267"/>
            <ac:grpSpMk id="37" creationId="{21E20166-9A18-5BEE-F658-79C684EA7F44}"/>
          </ac:grpSpMkLst>
        </pc:grpChg>
      </pc:sldChg>
      <pc:sldChg chg="addSp delSp modSp add mod setBg modClrScheme chgLayout">
        <pc:chgData name="Anila" userId="10aae156-914e-4992-9526-b81c2b99183c" providerId="ADAL" clId="{CC5D6039-6D68-4E04-99B7-91A1C621300C}" dt="2024-01-11T06:51:34.527" v="4916" actId="2711"/>
        <pc:sldMkLst>
          <pc:docMk/>
          <pc:sldMk cId="4020825987" sldId="268"/>
        </pc:sldMkLst>
        <pc:spChg chg="add mod">
          <ac:chgData name="Anila" userId="10aae156-914e-4992-9526-b81c2b99183c" providerId="ADAL" clId="{CC5D6039-6D68-4E04-99B7-91A1C621300C}" dt="2024-01-10T06:23:29.142" v="2645" actId="164"/>
          <ac:spMkLst>
            <pc:docMk/>
            <pc:sldMk cId="4020825987" sldId="268"/>
            <ac:spMk id="3" creationId="{4FE4D6BF-16A8-500E-F58F-BFA8246B6AE3}"/>
          </ac:spMkLst>
        </pc:spChg>
        <pc:spChg chg="mod ord">
          <ac:chgData name="Anila" userId="10aae156-914e-4992-9526-b81c2b99183c" providerId="ADAL" clId="{CC5D6039-6D68-4E04-99B7-91A1C621300C}" dt="2024-01-11T06:51:27.958" v="4915" actId="2711"/>
          <ac:spMkLst>
            <pc:docMk/>
            <pc:sldMk cId="4020825987" sldId="268"/>
            <ac:spMk id="4" creationId="{C027BFCA-F3C5-0360-B6E2-FA065DD34C0F}"/>
          </ac:spMkLst>
        </pc:spChg>
        <pc:spChg chg="add mod ord">
          <ac:chgData name="Anila" userId="10aae156-914e-4992-9526-b81c2b99183c" providerId="ADAL" clId="{CC5D6039-6D68-4E04-99B7-91A1C621300C}" dt="2024-01-11T06:51:34.527" v="4916" actId="2711"/>
          <ac:spMkLst>
            <pc:docMk/>
            <pc:sldMk cId="4020825987" sldId="268"/>
            <ac:spMk id="5" creationId="{D883B7D0-9363-2A90-CFDB-540E204165F4}"/>
          </ac:spMkLst>
        </pc:spChg>
        <pc:spChg chg="add mod">
          <ac:chgData name="Anila" userId="10aae156-914e-4992-9526-b81c2b99183c" providerId="ADAL" clId="{CC5D6039-6D68-4E04-99B7-91A1C621300C}" dt="2024-01-10T06:23:47.611" v="2650" actId="164"/>
          <ac:spMkLst>
            <pc:docMk/>
            <pc:sldMk cId="4020825987" sldId="268"/>
            <ac:spMk id="6" creationId="{EEAD5EBD-8F3F-8A4C-D872-5BA9695A91DC}"/>
          </ac:spMkLst>
        </pc:spChg>
        <pc:spChg chg="add mod">
          <ac:chgData name="Anila" userId="10aae156-914e-4992-9526-b81c2b99183c" providerId="ADAL" clId="{CC5D6039-6D68-4E04-99B7-91A1C621300C}" dt="2024-01-10T06:23:39.978" v="2648" actId="164"/>
          <ac:spMkLst>
            <pc:docMk/>
            <pc:sldMk cId="4020825987" sldId="268"/>
            <ac:spMk id="7" creationId="{24DB24AA-26A6-EC4B-31A0-E6DAE22CDACB}"/>
          </ac:spMkLst>
        </pc:spChg>
        <pc:spChg chg="add mod">
          <ac:chgData name="Anila" userId="10aae156-914e-4992-9526-b81c2b99183c" providerId="ADAL" clId="{CC5D6039-6D68-4E04-99B7-91A1C621300C}" dt="2024-01-10T06:23:29.142" v="2645" actId="164"/>
          <ac:spMkLst>
            <pc:docMk/>
            <pc:sldMk cId="4020825987" sldId="268"/>
            <ac:spMk id="8" creationId="{5D32B9A2-6883-687B-3B0B-88E79A0FFA4C}"/>
          </ac:spMkLst>
        </pc:spChg>
        <pc:spChg chg="del">
          <ac:chgData name="Anila" userId="10aae156-914e-4992-9526-b81c2b99183c" providerId="ADAL" clId="{CC5D6039-6D68-4E04-99B7-91A1C621300C}" dt="2024-01-11T06:48:21.309" v="4908" actId="478"/>
          <ac:spMkLst>
            <pc:docMk/>
            <pc:sldMk cId="4020825987" sldId="268"/>
            <ac:spMk id="10" creationId="{29DCAA4A-6184-78EC-EE8E-C2B4CC79DD3B}"/>
          </ac:spMkLst>
        </pc:spChg>
        <pc:spChg chg="mod">
          <ac:chgData name="Anila" userId="10aae156-914e-4992-9526-b81c2b99183c" providerId="ADAL" clId="{CC5D6039-6D68-4E04-99B7-91A1C621300C}" dt="2024-01-11T06:51:17.204" v="4914" actId="2711"/>
          <ac:spMkLst>
            <pc:docMk/>
            <pc:sldMk cId="4020825987" sldId="268"/>
            <ac:spMk id="12" creationId="{00F46D07-4060-346B-6D28-E997385F9F72}"/>
          </ac:spMkLst>
        </pc:spChg>
        <pc:spChg chg="mod">
          <ac:chgData name="Anila" userId="10aae156-914e-4992-9526-b81c2b99183c" providerId="ADAL" clId="{CC5D6039-6D68-4E04-99B7-91A1C621300C}" dt="2024-01-10T06:23:47.611" v="2650" actId="164"/>
          <ac:spMkLst>
            <pc:docMk/>
            <pc:sldMk cId="4020825987" sldId="268"/>
            <ac:spMk id="15" creationId="{A01870B9-FABF-1188-DFA4-D29119D0139A}"/>
          </ac:spMkLst>
        </pc:spChg>
        <pc:spChg chg="mod">
          <ac:chgData name="Anila" userId="10aae156-914e-4992-9526-b81c2b99183c" providerId="ADAL" clId="{CC5D6039-6D68-4E04-99B7-91A1C621300C}" dt="2024-01-10T06:23:39.978" v="2648" actId="164"/>
          <ac:spMkLst>
            <pc:docMk/>
            <pc:sldMk cId="4020825987" sldId="268"/>
            <ac:spMk id="17" creationId="{DEFE1756-C405-1F4D-942A-7A3F97A0842D}"/>
          </ac:spMkLst>
        </pc:spChg>
        <pc:spChg chg="mod ord">
          <ac:chgData name="Anila" userId="10aae156-914e-4992-9526-b81c2b99183c" providerId="ADAL" clId="{CC5D6039-6D68-4E04-99B7-91A1C621300C}" dt="2024-01-11T06:51:34.527" v="4916" actId="2711"/>
          <ac:spMkLst>
            <pc:docMk/>
            <pc:sldMk cId="4020825987" sldId="268"/>
            <ac:spMk id="20" creationId="{A6931713-A3CF-AD54-CA9A-98F69E1C0143}"/>
          </ac:spMkLst>
        </pc:spChg>
        <pc:spChg chg="mod ord">
          <ac:chgData name="Anila" userId="10aae156-914e-4992-9526-b81c2b99183c" providerId="ADAL" clId="{CC5D6039-6D68-4E04-99B7-91A1C621300C}" dt="2024-01-11T06:51:34.527" v="4916" actId="2711"/>
          <ac:spMkLst>
            <pc:docMk/>
            <pc:sldMk cId="4020825987" sldId="268"/>
            <ac:spMk id="21" creationId="{FC267E50-894D-FC83-13CE-3C582F08B673}"/>
          </ac:spMkLst>
        </pc:spChg>
        <pc:grpChg chg="add mod">
          <ac:chgData name="Anila" userId="10aae156-914e-4992-9526-b81c2b99183c" providerId="ADAL" clId="{CC5D6039-6D68-4E04-99B7-91A1C621300C}" dt="2024-01-10T06:23:29.142" v="2645" actId="164"/>
          <ac:grpSpMkLst>
            <pc:docMk/>
            <pc:sldMk cId="4020825987" sldId="268"/>
            <ac:grpSpMk id="9" creationId="{BC5B4DE6-792F-8958-1561-87536EB998DE}"/>
          </ac:grpSpMkLst>
        </pc:grpChg>
        <pc:grpChg chg="add mod">
          <ac:chgData name="Anila" userId="10aae156-914e-4992-9526-b81c2b99183c" providerId="ADAL" clId="{CC5D6039-6D68-4E04-99B7-91A1C621300C}" dt="2024-01-10T06:23:39.978" v="2648" actId="164"/>
          <ac:grpSpMkLst>
            <pc:docMk/>
            <pc:sldMk cId="4020825987" sldId="268"/>
            <ac:grpSpMk id="14" creationId="{DE0355CE-CFBB-AC58-802A-0B3F9E085362}"/>
          </ac:grpSpMkLst>
        </pc:grpChg>
        <pc:grpChg chg="add mod">
          <ac:chgData name="Anila" userId="10aae156-914e-4992-9526-b81c2b99183c" providerId="ADAL" clId="{CC5D6039-6D68-4E04-99B7-91A1C621300C}" dt="2024-01-10T06:23:47.611" v="2650" actId="164"/>
          <ac:grpSpMkLst>
            <pc:docMk/>
            <pc:sldMk cId="4020825987" sldId="268"/>
            <ac:grpSpMk id="18" creationId="{9E852E93-8775-7D4B-A2FD-8F95F0F33E92}"/>
          </ac:grpSpMkLst>
        </pc:grpChg>
      </pc:sldChg>
      <pc:sldChg chg="addSp delSp modSp add mod ord setBg modClrScheme chgLayout">
        <pc:chgData name="Anila" userId="10aae156-914e-4992-9526-b81c2b99183c" providerId="ADAL" clId="{CC5D6039-6D68-4E04-99B7-91A1C621300C}" dt="2024-01-11T06:55:22.117" v="4939" actId="2711"/>
        <pc:sldMkLst>
          <pc:docMk/>
          <pc:sldMk cId="3422976296" sldId="269"/>
        </pc:sldMkLst>
        <pc:spChg chg="mod topLvl">
          <ac:chgData name="Anila" userId="10aae156-914e-4992-9526-b81c2b99183c" providerId="ADAL" clId="{CC5D6039-6D68-4E04-99B7-91A1C621300C}" dt="2024-01-10T06:34:40.966" v="2774" actId="1076"/>
          <ac:spMkLst>
            <pc:docMk/>
            <pc:sldMk cId="3422976296" sldId="269"/>
            <ac:spMk id="3" creationId="{4FE4D6BF-16A8-500E-F58F-BFA8246B6AE3}"/>
          </ac:spMkLst>
        </pc:spChg>
        <pc:spChg chg="mod">
          <ac:chgData name="Anila" userId="10aae156-914e-4992-9526-b81c2b99183c" providerId="ADAL" clId="{CC5D6039-6D68-4E04-99B7-91A1C621300C}" dt="2024-01-11T06:55:22.117" v="4939" actId="2711"/>
          <ac:spMkLst>
            <pc:docMk/>
            <pc:sldMk cId="3422976296" sldId="269"/>
            <ac:spMk id="4" creationId="{C027BFCA-F3C5-0360-B6E2-FA065DD34C0F}"/>
          </ac:spMkLst>
        </pc:spChg>
        <pc:spChg chg="mod topLvl">
          <ac:chgData name="Anila" userId="10aae156-914e-4992-9526-b81c2b99183c" providerId="ADAL" clId="{CC5D6039-6D68-4E04-99B7-91A1C621300C}" dt="2024-01-11T06:54:59.793" v="4936" actId="2711"/>
          <ac:spMkLst>
            <pc:docMk/>
            <pc:sldMk cId="3422976296" sldId="269"/>
            <ac:spMk id="5" creationId="{D883B7D0-9363-2A90-CFDB-540E204165F4}"/>
          </ac:spMkLst>
        </pc:spChg>
        <pc:spChg chg="add mod">
          <ac:chgData name="Anila" userId="10aae156-914e-4992-9526-b81c2b99183c" providerId="ADAL" clId="{CC5D6039-6D68-4E04-99B7-91A1C621300C}" dt="2024-01-11T06:55:10.876" v="4937" actId="2711"/>
          <ac:spMkLst>
            <pc:docMk/>
            <pc:sldMk cId="3422976296" sldId="269"/>
            <ac:spMk id="9" creationId="{FCBC44C1-C99F-B884-0D3B-AF0A88C6C6EB}"/>
          </ac:spMkLst>
        </pc:spChg>
        <pc:spChg chg="del">
          <ac:chgData name="Anila" userId="10aae156-914e-4992-9526-b81c2b99183c" providerId="ADAL" clId="{CC5D6039-6D68-4E04-99B7-91A1C621300C}" dt="2024-01-11T06:47:41.762" v="4901" actId="478"/>
          <ac:spMkLst>
            <pc:docMk/>
            <pc:sldMk cId="3422976296" sldId="269"/>
            <ac:spMk id="10" creationId="{29DCAA4A-6184-78EC-EE8E-C2B4CC79DD3B}"/>
          </ac:spMkLst>
        </pc:spChg>
        <pc:spChg chg="mod">
          <ac:chgData name="Anila" userId="10aae156-914e-4992-9526-b81c2b99183c" providerId="ADAL" clId="{CC5D6039-6D68-4E04-99B7-91A1C621300C}" dt="2024-01-10T05:55:30.121" v="2413" actId="14100"/>
          <ac:spMkLst>
            <pc:docMk/>
            <pc:sldMk cId="3422976296" sldId="269"/>
            <ac:spMk id="11" creationId="{CDC1E0EA-DB4E-E0D2-5ED3-3250383A4019}"/>
          </ac:spMkLst>
        </pc:spChg>
        <pc:spChg chg="mod">
          <ac:chgData name="Anila" userId="10aae156-914e-4992-9526-b81c2b99183c" providerId="ADAL" clId="{CC5D6039-6D68-4E04-99B7-91A1C621300C}" dt="2024-01-11T06:54:51.950" v="4935" actId="2711"/>
          <ac:spMkLst>
            <pc:docMk/>
            <pc:sldMk cId="3422976296" sldId="269"/>
            <ac:spMk id="12" creationId="{00F46D07-4060-346B-6D28-E997385F9F72}"/>
          </ac:spMkLst>
        </pc:spChg>
        <pc:spChg chg="add mod">
          <ac:chgData name="Anila" userId="10aae156-914e-4992-9526-b81c2b99183c" providerId="ADAL" clId="{CC5D6039-6D68-4E04-99B7-91A1C621300C}" dt="2024-01-11T06:55:10.876" v="4937" actId="2711"/>
          <ac:spMkLst>
            <pc:docMk/>
            <pc:sldMk cId="3422976296" sldId="269"/>
            <ac:spMk id="14" creationId="{516E16C4-D122-7F4D-8656-97AF318347BF}"/>
          </ac:spMkLst>
        </pc:spChg>
        <pc:spChg chg="mod topLvl">
          <ac:chgData name="Anila" userId="10aae156-914e-4992-9526-b81c2b99183c" providerId="ADAL" clId="{CC5D6039-6D68-4E04-99B7-91A1C621300C}" dt="2024-01-10T06:34:40.966" v="2774" actId="1076"/>
          <ac:spMkLst>
            <pc:docMk/>
            <pc:sldMk cId="3422976296" sldId="269"/>
            <ac:spMk id="15" creationId="{A01870B9-FABF-1188-DFA4-D29119D0139A}"/>
          </ac:spMkLst>
        </pc:spChg>
        <pc:spChg chg="mod topLvl">
          <ac:chgData name="Anila" userId="10aae156-914e-4992-9526-b81c2b99183c" providerId="ADAL" clId="{CC5D6039-6D68-4E04-99B7-91A1C621300C}" dt="2024-01-10T06:34:40.966" v="2774" actId="1076"/>
          <ac:spMkLst>
            <pc:docMk/>
            <pc:sldMk cId="3422976296" sldId="269"/>
            <ac:spMk id="17" creationId="{DEFE1756-C405-1F4D-942A-7A3F97A0842D}"/>
          </ac:spMkLst>
        </pc:spChg>
        <pc:spChg chg="add mod">
          <ac:chgData name="Anila" userId="10aae156-914e-4992-9526-b81c2b99183c" providerId="ADAL" clId="{CC5D6039-6D68-4E04-99B7-91A1C621300C}" dt="2024-01-11T06:55:10.876" v="4937" actId="2711"/>
          <ac:spMkLst>
            <pc:docMk/>
            <pc:sldMk cId="3422976296" sldId="269"/>
            <ac:spMk id="18" creationId="{1644BCB8-CEBD-A8FE-C598-F6E5AC65D435}"/>
          </ac:spMkLst>
        </pc:spChg>
        <pc:spChg chg="add mod">
          <ac:chgData name="Anila" userId="10aae156-914e-4992-9526-b81c2b99183c" providerId="ADAL" clId="{CC5D6039-6D68-4E04-99B7-91A1C621300C}" dt="2024-01-10T06:34:40.966" v="2774" actId="1076"/>
          <ac:spMkLst>
            <pc:docMk/>
            <pc:sldMk cId="3422976296" sldId="269"/>
            <ac:spMk id="19" creationId="{6BC9B30B-CEFC-8F22-B016-2666ABAECA44}"/>
          </ac:spMkLst>
        </pc:spChg>
        <pc:spChg chg="mod topLvl">
          <ac:chgData name="Anila" userId="10aae156-914e-4992-9526-b81c2b99183c" providerId="ADAL" clId="{CC5D6039-6D68-4E04-99B7-91A1C621300C}" dt="2024-01-11T06:54:59.793" v="4936" actId="2711"/>
          <ac:spMkLst>
            <pc:docMk/>
            <pc:sldMk cId="3422976296" sldId="269"/>
            <ac:spMk id="20" creationId="{A6931713-A3CF-AD54-CA9A-98F69E1C0143}"/>
          </ac:spMkLst>
        </pc:spChg>
        <pc:spChg chg="mod topLvl">
          <ac:chgData name="Anila" userId="10aae156-914e-4992-9526-b81c2b99183c" providerId="ADAL" clId="{CC5D6039-6D68-4E04-99B7-91A1C621300C}" dt="2024-01-11T06:54:59.793" v="4936" actId="2711"/>
          <ac:spMkLst>
            <pc:docMk/>
            <pc:sldMk cId="3422976296" sldId="269"/>
            <ac:spMk id="21" creationId="{FC267E50-894D-FC83-13CE-3C582F08B673}"/>
          </ac:spMkLst>
        </pc:spChg>
        <pc:spChg chg="add mod">
          <ac:chgData name="Anila" userId="10aae156-914e-4992-9526-b81c2b99183c" providerId="ADAL" clId="{CC5D6039-6D68-4E04-99B7-91A1C621300C}" dt="2024-01-10T06:34:40.966" v="2774" actId="1076"/>
          <ac:spMkLst>
            <pc:docMk/>
            <pc:sldMk cId="3422976296" sldId="269"/>
            <ac:spMk id="23" creationId="{5187D23C-0FD5-AA28-5D9C-10543A1B969A}"/>
          </ac:spMkLst>
        </pc:spChg>
        <pc:spChg chg="add mod">
          <ac:chgData name="Anila" userId="10aae156-914e-4992-9526-b81c2b99183c" providerId="ADAL" clId="{CC5D6039-6D68-4E04-99B7-91A1C621300C}" dt="2024-01-10T06:34:40.966" v="2774" actId="1076"/>
          <ac:spMkLst>
            <pc:docMk/>
            <pc:sldMk cId="3422976296" sldId="269"/>
            <ac:spMk id="24" creationId="{7D8E7232-3BDE-4934-9F21-C450F583D74E}"/>
          </ac:spMkLst>
        </pc:spChg>
        <pc:spChg chg="add mod">
          <ac:chgData name="Anila" userId="10aae156-914e-4992-9526-b81c2b99183c" providerId="ADAL" clId="{CC5D6039-6D68-4E04-99B7-91A1C621300C}" dt="2024-01-11T06:55:16.307" v="4938" actId="2711"/>
          <ac:spMkLst>
            <pc:docMk/>
            <pc:sldMk cId="3422976296" sldId="269"/>
            <ac:spMk id="25" creationId="{AE1D6DEF-CDE9-08EA-B2CB-0F5A1E1C53F5}"/>
          </ac:spMkLst>
        </pc:spChg>
        <pc:spChg chg="add mod">
          <ac:chgData name="Anila" userId="10aae156-914e-4992-9526-b81c2b99183c" providerId="ADAL" clId="{CC5D6039-6D68-4E04-99B7-91A1C621300C}" dt="2024-01-11T06:55:16.307" v="4938" actId="2711"/>
          <ac:spMkLst>
            <pc:docMk/>
            <pc:sldMk cId="3422976296" sldId="269"/>
            <ac:spMk id="26" creationId="{D6D59FF7-2055-0317-3855-2D34AE9151ED}"/>
          </ac:spMkLst>
        </pc:spChg>
        <pc:spChg chg="add mod">
          <ac:chgData name="Anila" userId="10aae156-914e-4992-9526-b81c2b99183c" providerId="ADAL" clId="{CC5D6039-6D68-4E04-99B7-91A1C621300C}" dt="2024-01-11T06:55:16.307" v="4938" actId="2711"/>
          <ac:spMkLst>
            <pc:docMk/>
            <pc:sldMk cId="3422976296" sldId="269"/>
            <ac:spMk id="27" creationId="{39C72DF6-1D52-7B5B-9192-30060681A739}"/>
          </ac:spMkLst>
        </pc:spChg>
        <pc:grpChg chg="add del mod">
          <ac:chgData name="Anila" userId="10aae156-914e-4992-9526-b81c2b99183c" providerId="ADAL" clId="{CC5D6039-6D68-4E04-99B7-91A1C621300C}" dt="2024-01-10T05:56:57.535" v="2464" actId="165"/>
          <ac:grpSpMkLst>
            <pc:docMk/>
            <pc:sldMk cId="3422976296" sldId="269"/>
            <ac:grpSpMk id="6" creationId="{AFB2E69F-ED2F-607D-1ABE-8F4D8D0D2284}"/>
          </ac:grpSpMkLst>
        </pc:grpChg>
        <pc:grpChg chg="add del mod">
          <ac:chgData name="Anila" userId="10aae156-914e-4992-9526-b81c2b99183c" providerId="ADAL" clId="{CC5D6039-6D68-4E04-99B7-91A1C621300C}" dt="2024-01-10T05:56:57.535" v="2464" actId="165"/>
          <ac:grpSpMkLst>
            <pc:docMk/>
            <pc:sldMk cId="3422976296" sldId="269"/>
            <ac:grpSpMk id="7" creationId="{BD6CB25F-9EA9-33EF-8B3D-16F4FAC1357F}"/>
          </ac:grpSpMkLst>
        </pc:grpChg>
        <pc:grpChg chg="add del mod">
          <ac:chgData name="Anila" userId="10aae156-914e-4992-9526-b81c2b99183c" providerId="ADAL" clId="{CC5D6039-6D68-4E04-99B7-91A1C621300C}" dt="2024-01-10T05:56:57.535" v="2464" actId="165"/>
          <ac:grpSpMkLst>
            <pc:docMk/>
            <pc:sldMk cId="3422976296" sldId="269"/>
            <ac:grpSpMk id="8" creationId="{85CBFD1F-F987-40F7-D216-9EB9820CDABD}"/>
          </ac:grpSpMkLst>
        </pc:grpChg>
        <pc:grpChg chg="mod">
          <ac:chgData name="Anila" userId="10aae156-914e-4992-9526-b81c2b99183c" providerId="ADAL" clId="{CC5D6039-6D68-4E04-99B7-91A1C621300C}" dt="2024-01-10T05:56:37.368" v="2439" actId="1037"/>
          <ac:grpSpMkLst>
            <pc:docMk/>
            <pc:sldMk cId="3422976296" sldId="269"/>
            <ac:grpSpMk id="22" creationId="{FC9A9D9F-A1FD-333C-FA99-B0A937F0C114}"/>
          </ac:grpSpMkLst>
        </pc:grpChg>
      </pc:sldChg>
      <pc:sldChg chg="addSp delSp modSp add mod setBg modClrScheme chgLayout">
        <pc:chgData name="Anila" userId="10aae156-914e-4992-9526-b81c2b99183c" providerId="ADAL" clId="{CC5D6039-6D68-4E04-99B7-91A1C621300C}" dt="2024-01-11T06:56:26.078" v="4946" actId="2711"/>
        <pc:sldMkLst>
          <pc:docMk/>
          <pc:sldMk cId="3272244077" sldId="270"/>
        </pc:sldMkLst>
        <pc:spChg chg="mod">
          <ac:chgData name="Anila" userId="10aae156-914e-4992-9526-b81c2b99183c" providerId="ADAL" clId="{CC5D6039-6D68-4E04-99B7-91A1C621300C}" dt="2024-01-10T06:51:10.523" v="2966" actId="164"/>
          <ac:spMkLst>
            <pc:docMk/>
            <pc:sldMk cId="3272244077" sldId="270"/>
            <ac:spMk id="3" creationId="{4FE4D6BF-16A8-500E-F58F-BFA8246B6AE3}"/>
          </ac:spMkLst>
        </pc:spChg>
        <pc:spChg chg="del mod">
          <ac:chgData name="Anila" userId="10aae156-914e-4992-9526-b81c2b99183c" providerId="ADAL" clId="{CC5D6039-6D68-4E04-99B7-91A1C621300C}" dt="2024-01-11T06:47:37.795" v="4899" actId="478"/>
          <ac:spMkLst>
            <pc:docMk/>
            <pc:sldMk cId="3272244077" sldId="270"/>
            <ac:spMk id="4" creationId="{C027BFCA-F3C5-0360-B6E2-FA065DD34C0F}"/>
          </ac:spMkLst>
        </pc:spChg>
        <pc:spChg chg="mod">
          <ac:chgData name="Anila" userId="10aae156-914e-4992-9526-b81c2b99183c" providerId="ADAL" clId="{CC5D6039-6D68-4E04-99B7-91A1C621300C}" dt="2024-01-11T06:55:48.362" v="4941" actId="2711"/>
          <ac:spMkLst>
            <pc:docMk/>
            <pc:sldMk cId="3272244077" sldId="270"/>
            <ac:spMk id="5" creationId="{D883B7D0-9363-2A90-CFDB-540E204165F4}"/>
          </ac:spMkLst>
        </pc:spChg>
        <pc:spChg chg="mod ord">
          <ac:chgData name="Anila" userId="10aae156-914e-4992-9526-b81c2b99183c" providerId="ADAL" clId="{CC5D6039-6D68-4E04-99B7-91A1C621300C}" dt="2024-01-11T06:55:34.088" v="4940" actId="2711"/>
          <ac:spMkLst>
            <pc:docMk/>
            <pc:sldMk cId="3272244077" sldId="270"/>
            <ac:spMk id="9" creationId="{FCBC44C1-C99F-B884-0D3B-AF0A88C6C6EB}"/>
          </ac:spMkLst>
        </pc:spChg>
        <pc:spChg chg="del">
          <ac:chgData name="Anila" userId="10aae156-914e-4992-9526-b81c2b99183c" providerId="ADAL" clId="{CC5D6039-6D68-4E04-99B7-91A1C621300C}" dt="2024-01-11T06:47:38.612" v="4900" actId="478"/>
          <ac:spMkLst>
            <pc:docMk/>
            <pc:sldMk cId="3272244077" sldId="270"/>
            <ac:spMk id="10" creationId="{29DCAA4A-6184-78EC-EE8E-C2B4CC79DD3B}"/>
          </ac:spMkLst>
        </pc:spChg>
        <pc:spChg chg="mod">
          <ac:chgData name="Anila" userId="10aae156-914e-4992-9526-b81c2b99183c" providerId="ADAL" clId="{CC5D6039-6D68-4E04-99B7-91A1C621300C}" dt="2024-01-10T06:50:56.284" v="2963" actId="14100"/>
          <ac:spMkLst>
            <pc:docMk/>
            <pc:sldMk cId="3272244077" sldId="270"/>
            <ac:spMk id="11" creationId="{CDC1E0EA-DB4E-E0D2-5ED3-3250383A4019}"/>
          </ac:spMkLst>
        </pc:spChg>
        <pc:spChg chg="mod">
          <ac:chgData name="Anila" userId="10aae156-914e-4992-9526-b81c2b99183c" providerId="ADAL" clId="{CC5D6039-6D68-4E04-99B7-91A1C621300C}" dt="2024-01-11T06:56:26.078" v="4946" actId="2711"/>
          <ac:spMkLst>
            <pc:docMk/>
            <pc:sldMk cId="3272244077" sldId="270"/>
            <ac:spMk id="12" creationId="{00F46D07-4060-346B-6D28-E997385F9F72}"/>
          </ac:spMkLst>
        </pc:spChg>
        <pc:spChg chg="mod">
          <ac:chgData name="Anila" userId="10aae156-914e-4992-9526-b81c2b99183c" providerId="ADAL" clId="{CC5D6039-6D68-4E04-99B7-91A1C621300C}" dt="2024-01-11T06:56:03.109" v="4943" actId="2711"/>
          <ac:spMkLst>
            <pc:docMk/>
            <pc:sldMk cId="3272244077" sldId="270"/>
            <ac:spMk id="14" creationId="{516E16C4-D122-7F4D-8656-97AF318347BF}"/>
          </ac:spMkLst>
        </pc:spChg>
        <pc:spChg chg="mod">
          <ac:chgData name="Anila" userId="10aae156-914e-4992-9526-b81c2b99183c" providerId="ADAL" clId="{CC5D6039-6D68-4E04-99B7-91A1C621300C}" dt="2024-01-10T06:43:10.966" v="2863" actId="164"/>
          <ac:spMkLst>
            <pc:docMk/>
            <pc:sldMk cId="3272244077" sldId="270"/>
            <ac:spMk id="15" creationId="{A01870B9-FABF-1188-DFA4-D29119D0139A}"/>
          </ac:spMkLst>
        </pc:spChg>
        <pc:spChg chg="mod">
          <ac:chgData name="Anila" userId="10aae156-914e-4992-9526-b81c2b99183c" providerId="ADAL" clId="{CC5D6039-6D68-4E04-99B7-91A1C621300C}" dt="2024-01-10T06:43:07.921" v="2862" actId="164"/>
          <ac:spMkLst>
            <pc:docMk/>
            <pc:sldMk cId="3272244077" sldId="270"/>
            <ac:spMk id="17" creationId="{DEFE1756-C405-1F4D-942A-7A3F97A0842D}"/>
          </ac:spMkLst>
        </pc:spChg>
        <pc:spChg chg="mod">
          <ac:chgData name="Anila" userId="10aae156-914e-4992-9526-b81c2b99183c" providerId="ADAL" clId="{CC5D6039-6D68-4E04-99B7-91A1C621300C}" dt="2024-01-11T06:56:17.838" v="4945" actId="2711"/>
          <ac:spMkLst>
            <pc:docMk/>
            <pc:sldMk cId="3272244077" sldId="270"/>
            <ac:spMk id="18" creationId="{1644BCB8-CEBD-A8FE-C598-F6E5AC65D435}"/>
          </ac:spMkLst>
        </pc:spChg>
        <pc:spChg chg="mod">
          <ac:chgData name="Anila" userId="10aae156-914e-4992-9526-b81c2b99183c" providerId="ADAL" clId="{CC5D6039-6D68-4E04-99B7-91A1C621300C}" dt="2024-01-10T06:51:10.523" v="2966" actId="164"/>
          <ac:spMkLst>
            <pc:docMk/>
            <pc:sldMk cId="3272244077" sldId="270"/>
            <ac:spMk id="19" creationId="{6BC9B30B-CEFC-8F22-B016-2666ABAECA44}"/>
          </ac:spMkLst>
        </pc:spChg>
        <pc:spChg chg="mod">
          <ac:chgData name="Anila" userId="10aae156-914e-4992-9526-b81c2b99183c" providerId="ADAL" clId="{CC5D6039-6D68-4E04-99B7-91A1C621300C}" dt="2024-01-11T06:56:10.122" v="4944" actId="2711"/>
          <ac:spMkLst>
            <pc:docMk/>
            <pc:sldMk cId="3272244077" sldId="270"/>
            <ac:spMk id="20" creationId="{A6931713-A3CF-AD54-CA9A-98F69E1C0143}"/>
          </ac:spMkLst>
        </pc:spChg>
        <pc:spChg chg="mod">
          <ac:chgData name="Anila" userId="10aae156-914e-4992-9526-b81c2b99183c" providerId="ADAL" clId="{CC5D6039-6D68-4E04-99B7-91A1C621300C}" dt="2024-01-11T06:55:56.005" v="4942" actId="2711"/>
          <ac:spMkLst>
            <pc:docMk/>
            <pc:sldMk cId="3272244077" sldId="270"/>
            <ac:spMk id="21" creationId="{FC267E50-894D-FC83-13CE-3C582F08B673}"/>
          </ac:spMkLst>
        </pc:spChg>
        <pc:spChg chg="mod">
          <ac:chgData name="Anila" userId="10aae156-914e-4992-9526-b81c2b99183c" providerId="ADAL" clId="{CC5D6039-6D68-4E04-99B7-91A1C621300C}" dt="2024-01-10T06:43:07.921" v="2862" actId="164"/>
          <ac:spMkLst>
            <pc:docMk/>
            <pc:sldMk cId="3272244077" sldId="270"/>
            <ac:spMk id="23" creationId="{5187D23C-0FD5-AA28-5D9C-10543A1B969A}"/>
          </ac:spMkLst>
        </pc:spChg>
        <pc:spChg chg="mod">
          <ac:chgData name="Anila" userId="10aae156-914e-4992-9526-b81c2b99183c" providerId="ADAL" clId="{CC5D6039-6D68-4E04-99B7-91A1C621300C}" dt="2024-01-10T06:43:10.966" v="2863" actId="164"/>
          <ac:spMkLst>
            <pc:docMk/>
            <pc:sldMk cId="3272244077" sldId="270"/>
            <ac:spMk id="24" creationId="{7D8E7232-3BDE-4934-9F21-C450F583D74E}"/>
          </ac:spMkLst>
        </pc:spChg>
        <pc:spChg chg="del">
          <ac:chgData name="Anila" userId="10aae156-914e-4992-9526-b81c2b99183c" providerId="ADAL" clId="{CC5D6039-6D68-4E04-99B7-91A1C621300C}" dt="2024-01-10T06:30:33.828" v="2706" actId="478"/>
          <ac:spMkLst>
            <pc:docMk/>
            <pc:sldMk cId="3272244077" sldId="270"/>
            <ac:spMk id="25" creationId="{AE1D6DEF-CDE9-08EA-B2CB-0F5A1E1C53F5}"/>
          </ac:spMkLst>
        </pc:spChg>
        <pc:spChg chg="del">
          <ac:chgData name="Anila" userId="10aae156-914e-4992-9526-b81c2b99183c" providerId="ADAL" clId="{CC5D6039-6D68-4E04-99B7-91A1C621300C}" dt="2024-01-10T06:30:33.828" v="2706" actId="478"/>
          <ac:spMkLst>
            <pc:docMk/>
            <pc:sldMk cId="3272244077" sldId="270"/>
            <ac:spMk id="26" creationId="{D6D59FF7-2055-0317-3855-2D34AE9151ED}"/>
          </ac:spMkLst>
        </pc:spChg>
        <pc:spChg chg="del">
          <ac:chgData name="Anila" userId="10aae156-914e-4992-9526-b81c2b99183c" providerId="ADAL" clId="{CC5D6039-6D68-4E04-99B7-91A1C621300C}" dt="2024-01-10T06:30:33.828" v="2706" actId="478"/>
          <ac:spMkLst>
            <pc:docMk/>
            <pc:sldMk cId="3272244077" sldId="270"/>
            <ac:spMk id="27" creationId="{39C72DF6-1D52-7B5B-9192-30060681A739}"/>
          </ac:spMkLst>
        </pc:spChg>
        <pc:spChg chg="add mod topLvl">
          <ac:chgData name="Anila" userId="10aae156-914e-4992-9526-b81c2b99183c" providerId="ADAL" clId="{CC5D6039-6D68-4E04-99B7-91A1C621300C}" dt="2024-01-10T06:54:34.176" v="2980" actId="553"/>
          <ac:spMkLst>
            <pc:docMk/>
            <pc:sldMk cId="3272244077" sldId="270"/>
            <ac:spMk id="28" creationId="{CEA2089F-A5FA-0841-EA39-29E0D23E7182}"/>
          </ac:spMkLst>
        </pc:spChg>
        <pc:spChg chg="add mod ord topLvl">
          <ac:chgData name="Anila" userId="10aae156-914e-4992-9526-b81c2b99183c" providerId="ADAL" clId="{CC5D6039-6D68-4E04-99B7-91A1C621300C}" dt="2024-01-10T12:45:49.273" v="4450" actId="207"/>
          <ac:spMkLst>
            <pc:docMk/>
            <pc:sldMk cId="3272244077" sldId="270"/>
            <ac:spMk id="29" creationId="{EA5E66DB-222E-E530-7C6B-FA2C75330FF8}"/>
          </ac:spMkLst>
        </pc:spChg>
        <pc:spChg chg="mod topLvl">
          <ac:chgData name="Anila" userId="10aae156-914e-4992-9526-b81c2b99183c" providerId="ADAL" clId="{CC5D6039-6D68-4E04-99B7-91A1C621300C}" dt="2024-01-10T06:54:34.176" v="2980" actId="553"/>
          <ac:spMkLst>
            <pc:docMk/>
            <pc:sldMk cId="3272244077" sldId="270"/>
            <ac:spMk id="32" creationId="{BA30858A-4013-E314-79D6-E3E719B4E802}"/>
          </ac:spMkLst>
        </pc:spChg>
        <pc:spChg chg="mod ord topLvl">
          <ac:chgData name="Anila" userId="10aae156-914e-4992-9526-b81c2b99183c" providerId="ADAL" clId="{CC5D6039-6D68-4E04-99B7-91A1C621300C}" dt="2024-01-10T12:45:49.273" v="4450" actId="207"/>
          <ac:spMkLst>
            <pc:docMk/>
            <pc:sldMk cId="3272244077" sldId="270"/>
            <ac:spMk id="33" creationId="{0061CBC0-18B2-E8F6-F052-CF60F347FA4F}"/>
          </ac:spMkLst>
        </pc:spChg>
        <pc:spChg chg="mod topLvl">
          <ac:chgData name="Anila" userId="10aae156-914e-4992-9526-b81c2b99183c" providerId="ADAL" clId="{CC5D6039-6D68-4E04-99B7-91A1C621300C}" dt="2024-01-10T06:54:34.176" v="2980" actId="553"/>
          <ac:spMkLst>
            <pc:docMk/>
            <pc:sldMk cId="3272244077" sldId="270"/>
            <ac:spMk id="35" creationId="{AB0C097E-02C0-3A36-A7CE-F6806D90985B}"/>
          </ac:spMkLst>
        </pc:spChg>
        <pc:spChg chg="mod ord topLvl">
          <ac:chgData name="Anila" userId="10aae156-914e-4992-9526-b81c2b99183c" providerId="ADAL" clId="{CC5D6039-6D68-4E04-99B7-91A1C621300C}" dt="2024-01-10T12:45:49.273" v="4450" actId="207"/>
          <ac:spMkLst>
            <pc:docMk/>
            <pc:sldMk cId="3272244077" sldId="270"/>
            <ac:spMk id="36" creationId="{6A1E7609-5D95-AC97-8D6A-CEB3E19252BF}"/>
          </ac:spMkLst>
        </pc:spChg>
        <pc:spChg chg="add del mod ord">
          <ac:chgData name="Anila" userId="10aae156-914e-4992-9526-b81c2b99183c" providerId="ADAL" clId="{CC5D6039-6D68-4E04-99B7-91A1C621300C}" dt="2024-01-10T12:45:11.870" v="4406" actId="931"/>
          <ac:spMkLst>
            <pc:docMk/>
            <pc:sldMk cId="3272244077" sldId="270"/>
            <ac:spMk id="41" creationId="{39DD3243-7CB2-1BB5-B5F6-387F4348A2F8}"/>
          </ac:spMkLst>
        </pc:spChg>
        <pc:spChg chg="add del mod ord">
          <ac:chgData name="Anila" userId="10aae156-914e-4992-9526-b81c2b99183c" providerId="ADAL" clId="{CC5D6039-6D68-4E04-99B7-91A1C621300C}" dt="2024-01-10T12:45:18.279" v="4409" actId="931"/>
          <ac:spMkLst>
            <pc:docMk/>
            <pc:sldMk cId="3272244077" sldId="270"/>
            <ac:spMk id="42" creationId="{AEDE8B9B-AFB8-D517-8192-A83072F88E37}"/>
          </ac:spMkLst>
        </pc:spChg>
        <pc:spChg chg="add del mod ord">
          <ac:chgData name="Anila" userId="10aae156-914e-4992-9526-b81c2b99183c" providerId="ADAL" clId="{CC5D6039-6D68-4E04-99B7-91A1C621300C}" dt="2024-01-10T12:45:32.154" v="4412" actId="931"/>
          <ac:spMkLst>
            <pc:docMk/>
            <pc:sldMk cId="3272244077" sldId="270"/>
            <ac:spMk id="43" creationId="{CB71B671-F88E-353F-8E55-27F85DEB627E}"/>
          </ac:spMkLst>
        </pc:spChg>
        <pc:grpChg chg="add mod">
          <ac:chgData name="Anila" userId="10aae156-914e-4992-9526-b81c2b99183c" providerId="ADAL" clId="{CC5D6039-6D68-4E04-99B7-91A1C621300C}" dt="2024-01-10T06:51:16.990" v="2968" actId="164"/>
          <ac:grpSpMkLst>
            <pc:docMk/>
            <pc:sldMk cId="3272244077" sldId="270"/>
            <ac:grpSpMk id="6" creationId="{75D58396-2048-7C1E-540C-6D45189F117C}"/>
          </ac:grpSpMkLst>
        </pc:grpChg>
        <pc:grpChg chg="add mod">
          <ac:chgData name="Anila" userId="10aae156-914e-4992-9526-b81c2b99183c" providerId="ADAL" clId="{CC5D6039-6D68-4E04-99B7-91A1C621300C}" dt="2024-01-10T06:51:22.415" v="2970" actId="164"/>
          <ac:grpSpMkLst>
            <pc:docMk/>
            <pc:sldMk cId="3272244077" sldId="270"/>
            <ac:grpSpMk id="7" creationId="{B7A7036B-2F96-C4EC-EDEE-C7A5BE54C17B}"/>
          </ac:grpSpMkLst>
        </pc:grpChg>
        <pc:grpChg chg="add mod">
          <ac:chgData name="Anila" userId="10aae156-914e-4992-9526-b81c2b99183c" providerId="ADAL" clId="{CC5D6039-6D68-4E04-99B7-91A1C621300C}" dt="2024-01-10T06:51:27.726" v="2971" actId="164"/>
          <ac:grpSpMkLst>
            <pc:docMk/>
            <pc:sldMk cId="3272244077" sldId="270"/>
            <ac:grpSpMk id="8" creationId="{2889A9E2-146D-41E2-D5E3-604A7B6B8F8C}"/>
          </ac:grpSpMkLst>
        </pc:grpChg>
        <pc:grpChg chg="mod">
          <ac:chgData name="Anila" userId="10aae156-914e-4992-9526-b81c2b99183c" providerId="ADAL" clId="{CC5D6039-6D68-4E04-99B7-91A1C621300C}" dt="2024-01-10T06:50:44.990" v="2960" actId="1076"/>
          <ac:grpSpMkLst>
            <pc:docMk/>
            <pc:sldMk cId="3272244077" sldId="270"/>
            <ac:grpSpMk id="22" creationId="{FC9A9D9F-A1FD-333C-FA99-B0A937F0C114}"/>
          </ac:grpSpMkLst>
        </pc:grpChg>
        <pc:grpChg chg="add del mod">
          <ac:chgData name="Anila" userId="10aae156-914e-4992-9526-b81c2b99183c" providerId="ADAL" clId="{CC5D6039-6D68-4E04-99B7-91A1C621300C}" dt="2024-01-10T06:49:58.305" v="2951" actId="165"/>
          <ac:grpSpMkLst>
            <pc:docMk/>
            <pc:sldMk cId="3272244077" sldId="270"/>
            <ac:grpSpMk id="30" creationId="{9DF049BB-E0AD-989D-82FB-0085D9038FF2}"/>
          </ac:grpSpMkLst>
        </pc:grpChg>
        <pc:grpChg chg="add del mod">
          <ac:chgData name="Anila" userId="10aae156-914e-4992-9526-b81c2b99183c" providerId="ADAL" clId="{CC5D6039-6D68-4E04-99B7-91A1C621300C}" dt="2024-01-10T06:49:58.305" v="2951" actId="165"/>
          <ac:grpSpMkLst>
            <pc:docMk/>
            <pc:sldMk cId="3272244077" sldId="270"/>
            <ac:grpSpMk id="31" creationId="{FD024C35-B1AC-26EE-0C28-676F56BFFDAE}"/>
          </ac:grpSpMkLst>
        </pc:grpChg>
        <pc:grpChg chg="add del mod">
          <ac:chgData name="Anila" userId="10aae156-914e-4992-9526-b81c2b99183c" providerId="ADAL" clId="{CC5D6039-6D68-4E04-99B7-91A1C621300C}" dt="2024-01-10T06:49:58.305" v="2951" actId="165"/>
          <ac:grpSpMkLst>
            <pc:docMk/>
            <pc:sldMk cId="3272244077" sldId="270"/>
            <ac:grpSpMk id="34" creationId="{2E24202E-1099-8C63-8348-378C5FE94BDA}"/>
          </ac:grpSpMkLst>
        </pc:grpChg>
        <pc:grpChg chg="add mod">
          <ac:chgData name="Anila" userId="10aae156-914e-4992-9526-b81c2b99183c" providerId="ADAL" clId="{CC5D6039-6D68-4E04-99B7-91A1C621300C}" dt="2024-01-10T06:51:10.523" v="2966" actId="164"/>
          <ac:grpSpMkLst>
            <pc:docMk/>
            <pc:sldMk cId="3272244077" sldId="270"/>
            <ac:grpSpMk id="37" creationId="{F76705C8-A0FE-60F3-024D-D7FA2427BABF}"/>
          </ac:grpSpMkLst>
        </pc:grpChg>
        <pc:grpChg chg="add mod">
          <ac:chgData name="Anila" userId="10aae156-914e-4992-9526-b81c2b99183c" providerId="ADAL" clId="{CC5D6039-6D68-4E04-99B7-91A1C621300C}" dt="2024-01-10T06:51:41.999" v="2976" actId="1076"/>
          <ac:grpSpMkLst>
            <pc:docMk/>
            <pc:sldMk cId="3272244077" sldId="270"/>
            <ac:grpSpMk id="38" creationId="{11AB212A-F49F-5F05-0B8C-D1F69E420C5D}"/>
          </ac:grpSpMkLst>
        </pc:grpChg>
        <pc:grpChg chg="add mod">
          <ac:chgData name="Anila" userId="10aae156-914e-4992-9526-b81c2b99183c" providerId="ADAL" clId="{CC5D6039-6D68-4E04-99B7-91A1C621300C}" dt="2024-01-10T06:51:41.999" v="2976" actId="1076"/>
          <ac:grpSpMkLst>
            <pc:docMk/>
            <pc:sldMk cId="3272244077" sldId="270"/>
            <ac:grpSpMk id="39" creationId="{3EA5C038-AE58-1903-3442-8ADDA5150927}"/>
          </ac:grpSpMkLst>
        </pc:grpChg>
        <pc:grpChg chg="add mod">
          <ac:chgData name="Anila" userId="10aae156-914e-4992-9526-b81c2b99183c" providerId="ADAL" clId="{CC5D6039-6D68-4E04-99B7-91A1C621300C}" dt="2024-01-10T06:51:41.999" v="2976" actId="1076"/>
          <ac:grpSpMkLst>
            <pc:docMk/>
            <pc:sldMk cId="3272244077" sldId="270"/>
            <ac:grpSpMk id="40" creationId="{629C33B1-2DEE-9B9F-9F21-6F3AC69F3C5D}"/>
          </ac:grpSpMkLst>
        </pc:grpChg>
        <pc:picChg chg="add mod">
          <ac:chgData name="Anila" userId="10aae156-914e-4992-9526-b81c2b99183c" providerId="ADAL" clId="{CC5D6039-6D68-4E04-99B7-91A1C621300C}" dt="2024-01-10T12:45:17.416" v="4407" actId="27614"/>
          <ac:picMkLst>
            <pc:docMk/>
            <pc:sldMk cId="3272244077" sldId="270"/>
            <ac:picMk id="45" creationId="{C0426063-1C64-DFC0-0606-2B3FE634ED2D}"/>
          </ac:picMkLst>
        </pc:picChg>
        <pc:picChg chg="add mod">
          <ac:chgData name="Anila" userId="10aae156-914e-4992-9526-b81c2b99183c" providerId="ADAL" clId="{CC5D6039-6D68-4E04-99B7-91A1C621300C}" dt="2024-01-10T12:45:19.366" v="4411" actId="962"/>
          <ac:picMkLst>
            <pc:docMk/>
            <pc:sldMk cId="3272244077" sldId="270"/>
            <ac:picMk id="47" creationId="{B4FC50CB-597C-65E6-9656-4AA9A05880F9}"/>
          </ac:picMkLst>
        </pc:picChg>
        <pc:picChg chg="add mod">
          <ac:chgData name="Anila" userId="10aae156-914e-4992-9526-b81c2b99183c" providerId="ADAL" clId="{CC5D6039-6D68-4E04-99B7-91A1C621300C}" dt="2024-01-10T12:45:33.345" v="4414" actId="962"/>
          <ac:picMkLst>
            <pc:docMk/>
            <pc:sldMk cId="3272244077" sldId="270"/>
            <ac:picMk id="49" creationId="{6CDB6168-120C-5841-7528-E951AC89B095}"/>
          </ac:picMkLst>
        </pc:picChg>
      </pc:sldChg>
      <pc:sldChg chg="addSp delSp modSp add del mod ord">
        <pc:chgData name="Anila" userId="10aae156-914e-4992-9526-b81c2b99183c" providerId="ADAL" clId="{CC5D6039-6D68-4E04-99B7-91A1C621300C}" dt="2024-01-10T11:42:23.567" v="3962" actId="47"/>
        <pc:sldMkLst>
          <pc:docMk/>
          <pc:sldMk cId="390260470" sldId="271"/>
        </pc:sldMkLst>
        <pc:spChg chg="del mod">
          <ac:chgData name="Anila" userId="10aae156-914e-4992-9526-b81c2b99183c" providerId="ADAL" clId="{CC5D6039-6D68-4E04-99B7-91A1C621300C}" dt="2024-01-10T10:35:29.728" v="3530" actId="478"/>
          <ac:spMkLst>
            <pc:docMk/>
            <pc:sldMk cId="390260470" sldId="271"/>
            <ac:spMk id="3" creationId="{6E2ABEAC-EEDF-90EE-EC75-B91104CAFC02}"/>
          </ac:spMkLst>
        </pc:spChg>
        <pc:spChg chg="mod">
          <ac:chgData name="Anila" userId="10aae156-914e-4992-9526-b81c2b99183c" providerId="ADAL" clId="{CC5D6039-6D68-4E04-99B7-91A1C621300C}" dt="2024-01-10T11:09:18.429" v="3636" actId="1076"/>
          <ac:spMkLst>
            <pc:docMk/>
            <pc:sldMk cId="390260470" sldId="271"/>
            <ac:spMk id="4" creationId="{C027BFCA-F3C5-0360-B6E2-FA065DD34C0F}"/>
          </ac:spMkLst>
        </pc:spChg>
        <pc:spChg chg="add del mod">
          <ac:chgData name="Anila" userId="10aae156-914e-4992-9526-b81c2b99183c" providerId="ADAL" clId="{CC5D6039-6D68-4E04-99B7-91A1C621300C}" dt="2024-01-10T10:34:22.498" v="3513" actId="478"/>
          <ac:spMkLst>
            <pc:docMk/>
            <pc:sldMk cId="390260470" sldId="271"/>
            <ac:spMk id="5" creationId="{2FB7D383-4E6D-BF3E-939E-6CB52F6EC882}"/>
          </ac:spMkLst>
        </pc:spChg>
        <pc:spChg chg="add mod ord">
          <ac:chgData name="Anila" userId="10aae156-914e-4992-9526-b81c2b99183c" providerId="ADAL" clId="{CC5D6039-6D68-4E04-99B7-91A1C621300C}" dt="2024-01-10T11:34:43.934" v="3921" actId="1035"/>
          <ac:spMkLst>
            <pc:docMk/>
            <pc:sldMk cId="390260470" sldId="271"/>
            <ac:spMk id="6" creationId="{E249925B-57AF-BBF6-D4A2-B5E951B23D34}"/>
          </ac:spMkLst>
        </pc:spChg>
        <pc:spChg chg="add mod ord">
          <ac:chgData name="Anila" userId="10aae156-914e-4992-9526-b81c2b99183c" providerId="ADAL" clId="{CC5D6039-6D68-4E04-99B7-91A1C621300C}" dt="2024-01-10T11:34:43.934" v="3921" actId="1035"/>
          <ac:spMkLst>
            <pc:docMk/>
            <pc:sldMk cId="390260470" sldId="271"/>
            <ac:spMk id="7" creationId="{F270D18C-35D9-8DF3-6C2D-DAB23FC569DE}"/>
          </ac:spMkLst>
        </pc:spChg>
        <pc:spChg chg="add mod ord">
          <ac:chgData name="Anila" userId="10aae156-914e-4992-9526-b81c2b99183c" providerId="ADAL" clId="{CC5D6039-6D68-4E04-99B7-91A1C621300C}" dt="2024-01-10T11:34:43.934" v="3921" actId="1035"/>
          <ac:spMkLst>
            <pc:docMk/>
            <pc:sldMk cId="390260470" sldId="271"/>
            <ac:spMk id="8" creationId="{1451BF44-8DBC-E68D-B2A5-2C8EBA4693CE}"/>
          </ac:spMkLst>
        </pc:spChg>
        <pc:spChg chg="add mod ord">
          <ac:chgData name="Anila" userId="10aae156-914e-4992-9526-b81c2b99183c" providerId="ADAL" clId="{CC5D6039-6D68-4E04-99B7-91A1C621300C}" dt="2024-01-10T11:34:43.934" v="3921" actId="1035"/>
          <ac:spMkLst>
            <pc:docMk/>
            <pc:sldMk cId="390260470" sldId="271"/>
            <ac:spMk id="9" creationId="{1880B2DB-05FF-CE8E-45F5-C4D73F281A20}"/>
          </ac:spMkLst>
        </pc:spChg>
        <pc:spChg chg="mod">
          <ac:chgData name="Anila" userId="10aae156-914e-4992-9526-b81c2b99183c" providerId="ADAL" clId="{CC5D6039-6D68-4E04-99B7-91A1C621300C}" dt="2024-01-10T10:35:25.136" v="3529" actId="20577"/>
          <ac:spMkLst>
            <pc:docMk/>
            <pc:sldMk cId="390260470" sldId="271"/>
            <ac:spMk id="12" creationId="{00F46D07-4060-346B-6D28-E997385F9F72}"/>
          </ac:spMkLst>
        </pc:spChg>
        <pc:spChg chg="add del mod">
          <ac:chgData name="Anila" userId="10aae156-914e-4992-9526-b81c2b99183c" providerId="ADAL" clId="{CC5D6039-6D68-4E04-99B7-91A1C621300C}" dt="2024-01-10T11:06:13.602" v="3606" actId="478"/>
          <ac:spMkLst>
            <pc:docMk/>
            <pc:sldMk cId="390260470" sldId="271"/>
            <ac:spMk id="14" creationId="{982D452B-8ECC-FE2D-6EE3-83D88B3FB21C}"/>
          </ac:spMkLst>
        </pc:spChg>
        <pc:spChg chg="add mod">
          <ac:chgData name="Anila" userId="10aae156-914e-4992-9526-b81c2b99183c" providerId="ADAL" clId="{CC5D6039-6D68-4E04-99B7-91A1C621300C}" dt="2024-01-10T11:34:43.934" v="3921" actId="1035"/>
          <ac:spMkLst>
            <pc:docMk/>
            <pc:sldMk cId="390260470" sldId="271"/>
            <ac:spMk id="15" creationId="{2F19914A-EBDE-3FBB-A0CD-82BB8EDCD8F9}"/>
          </ac:spMkLst>
        </pc:spChg>
        <pc:spChg chg="add mod">
          <ac:chgData name="Anila" userId="10aae156-914e-4992-9526-b81c2b99183c" providerId="ADAL" clId="{CC5D6039-6D68-4E04-99B7-91A1C621300C}" dt="2024-01-10T11:34:43.934" v="3921" actId="1035"/>
          <ac:spMkLst>
            <pc:docMk/>
            <pc:sldMk cId="390260470" sldId="271"/>
            <ac:spMk id="17" creationId="{E060A0C3-DE7A-5FCE-456E-619D154352D3}"/>
          </ac:spMkLst>
        </pc:spChg>
        <pc:spChg chg="add mod">
          <ac:chgData name="Anila" userId="10aae156-914e-4992-9526-b81c2b99183c" providerId="ADAL" clId="{CC5D6039-6D68-4E04-99B7-91A1C621300C}" dt="2024-01-10T11:34:43.934" v="3921" actId="1035"/>
          <ac:spMkLst>
            <pc:docMk/>
            <pc:sldMk cId="390260470" sldId="271"/>
            <ac:spMk id="18" creationId="{AF528B2C-6619-7DA4-6E4E-DF091B0305A7}"/>
          </ac:spMkLst>
        </pc:spChg>
        <pc:spChg chg="add del mod">
          <ac:chgData name="Anila" userId="10aae156-914e-4992-9526-b81c2b99183c" providerId="ADAL" clId="{CC5D6039-6D68-4E04-99B7-91A1C621300C}" dt="2024-01-10T11:08:55.856" v="3633" actId="478"/>
          <ac:spMkLst>
            <pc:docMk/>
            <pc:sldMk cId="390260470" sldId="271"/>
            <ac:spMk id="19" creationId="{35453F3F-98E4-26C9-FD4E-F03D4B49F510}"/>
          </ac:spMkLst>
        </pc:spChg>
        <pc:spChg chg="mod">
          <ac:chgData name="Anila" userId="10aae156-914e-4992-9526-b81c2b99183c" providerId="ADAL" clId="{CC5D6039-6D68-4E04-99B7-91A1C621300C}" dt="2024-01-10T11:34:43.934" v="3921" actId="1035"/>
          <ac:spMkLst>
            <pc:docMk/>
            <pc:sldMk cId="390260470" sldId="271"/>
            <ac:spMk id="20" creationId="{A6931713-A3CF-AD54-CA9A-98F69E1C0143}"/>
          </ac:spMkLst>
        </pc:spChg>
        <pc:spChg chg="del mod topLvl">
          <ac:chgData name="Anila" userId="10aae156-914e-4992-9526-b81c2b99183c" providerId="ADAL" clId="{CC5D6039-6D68-4E04-99B7-91A1C621300C}" dt="2024-01-10T11:09:39.675" v="3639" actId="478"/>
          <ac:spMkLst>
            <pc:docMk/>
            <pc:sldMk cId="390260470" sldId="271"/>
            <ac:spMk id="23" creationId="{449B04C3-C99F-F4BA-E91B-9E24D9305381}"/>
          </ac:spMkLst>
        </pc:spChg>
        <pc:spChg chg="mod topLvl">
          <ac:chgData name="Anila" userId="10aae156-914e-4992-9526-b81c2b99183c" providerId="ADAL" clId="{CC5D6039-6D68-4E04-99B7-91A1C621300C}" dt="2024-01-10T11:34:43.934" v="3921" actId="1035"/>
          <ac:spMkLst>
            <pc:docMk/>
            <pc:sldMk cId="390260470" sldId="271"/>
            <ac:spMk id="24" creationId="{14CEBE0F-A4E1-0915-5D40-761F007E78F9}"/>
          </ac:spMkLst>
        </pc:spChg>
        <pc:spChg chg="del mod topLvl">
          <ac:chgData name="Anila" userId="10aae156-914e-4992-9526-b81c2b99183c" providerId="ADAL" clId="{CC5D6039-6D68-4E04-99B7-91A1C621300C}" dt="2024-01-10T11:09:39.675" v="3639" actId="478"/>
          <ac:spMkLst>
            <pc:docMk/>
            <pc:sldMk cId="390260470" sldId="271"/>
            <ac:spMk id="26" creationId="{0988B209-16FC-ECDE-2E6B-71CBF6489A60}"/>
          </ac:spMkLst>
        </pc:spChg>
        <pc:spChg chg="mod topLvl">
          <ac:chgData name="Anila" userId="10aae156-914e-4992-9526-b81c2b99183c" providerId="ADAL" clId="{CC5D6039-6D68-4E04-99B7-91A1C621300C}" dt="2024-01-10T11:34:43.934" v="3921" actId="1035"/>
          <ac:spMkLst>
            <pc:docMk/>
            <pc:sldMk cId="390260470" sldId="271"/>
            <ac:spMk id="27" creationId="{D481E953-B162-8241-CCC0-AA9D106C4099}"/>
          </ac:spMkLst>
        </pc:spChg>
        <pc:spChg chg="del mod topLvl">
          <ac:chgData name="Anila" userId="10aae156-914e-4992-9526-b81c2b99183c" providerId="ADAL" clId="{CC5D6039-6D68-4E04-99B7-91A1C621300C}" dt="2024-01-10T11:09:39.675" v="3639" actId="478"/>
          <ac:spMkLst>
            <pc:docMk/>
            <pc:sldMk cId="390260470" sldId="271"/>
            <ac:spMk id="29" creationId="{67A64ADD-1312-5B98-C60F-10E48A827430}"/>
          </ac:spMkLst>
        </pc:spChg>
        <pc:spChg chg="mod topLvl">
          <ac:chgData name="Anila" userId="10aae156-914e-4992-9526-b81c2b99183c" providerId="ADAL" clId="{CC5D6039-6D68-4E04-99B7-91A1C621300C}" dt="2024-01-10T11:34:43.934" v="3921" actId="1035"/>
          <ac:spMkLst>
            <pc:docMk/>
            <pc:sldMk cId="390260470" sldId="271"/>
            <ac:spMk id="30" creationId="{C886168D-7097-6E5B-7264-F474960EFE52}"/>
          </ac:spMkLst>
        </pc:spChg>
        <pc:spChg chg="del mod topLvl">
          <ac:chgData name="Anila" userId="10aae156-914e-4992-9526-b81c2b99183c" providerId="ADAL" clId="{CC5D6039-6D68-4E04-99B7-91A1C621300C}" dt="2024-01-10T11:09:39.675" v="3639" actId="478"/>
          <ac:spMkLst>
            <pc:docMk/>
            <pc:sldMk cId="390260470" sldId="271"/>
            <ac:spMk id="32" creationId="{3E279371-4137-CD3D-BEEE-EC7C4D2AE2B5}"/>
          </ac:spMkLst>
        </pc:spChg>
        <pc:spChg chg="mod topLvl">
          <ac:chgData name="Anila" userId="10aae156-914e-4992-9526-b81c2b99183c" providerId="ADAL" clId="{CC5D6039-6D68-4E04-99B7-91A1C621300C}" dt="2024-01-10T11:34:43.934" v="3921" actId="1035"/>
          <ac:spMkLst>
            <pc:docMk/>
            <pc:sldMk cId="390260470" sldId="271"/>
            <ac:spMk id="33" creationId="{9087771E-787E-E5A7-44C3-B1EC5A112C21}"/>
          </ac:spMkLst>
        </pc:spChg>
        <pc:spChg chg="add del mod">
          <ac:chgData name="Anila" userId="10aae156-914e-4992-9526-b81c2b99183c" providerId="ADAL" clId="{CC5D6039-6D68-4E04-99B7-91A1C621300C}" dt="2024-01-10T11:14:00.477" v="3745" actId="478"/>
          <ac:spMkLst>
            <pc:docMk/>
            <pc:sldMk cId="390260470" sldId="271"/>
            <ac:spMk id="34" creationId="{83EE7F84-5593-26EA-C017-CE5B4F3CF9EB}"/>
          </ac:spMkLst>
        </pc:spChg>
        <pc:spChg chg="add mod">
          <ac:chgData name="Anila" userId="10aae156-914e-4992-9526-b81c2b99183c" providerId="ADAL" clId="{CC5D6039-6D68-4E04-99B7-91A1C621300C}" dt="2024-01-10T11:34:43.934" v="3921" actId="1035"/>
          <ac:spMkLst>
            <pc:docMk/>
            <pc:sldMk cId="390260470" sldId="271"/>
            <ac:spMk id="35" creationId="{72538EAA-C809-1D14-925C-6DDCCA3E2C8A}"/>
          </ac:spMkLst>
        </pc:spChg>
        <pc:spChg chg="add mod ord">
          <ac:chgData name="Anila" userId="10aae156-914e-4992-9526-b81c2b99183c" providerId="ADAL" clId="{CC5D6039-6D68-4E04-99B7-91A1C621300C}" dt="2024-01-10T11:34:43.934" v="3921" actId="1035"/>
          <ac:spMkLst>
            <pc:docMk/>
            <pc:sldMk cId="390260470" sldId="271"/>
            <ac:spMk id="36" creationId="{DC4E548A-AD06-0150-988A-FB025718E826}"/>
          </ac:spMkLst>
        </pc:spChg>
        <pc:spChg chg="add mod">
          <ac:chgData name="Anila" userId="10aae156-914e-4992-9526-b81c2b99183c" providerId="ADAL" clId="{CC5D6039-6D68-4E04-99B7-91A1C621300C}" dt="2024-01-10T11:34:43.934" v="3921" actId="1035"/>
          <ac:spMkLst>
            <pc:docMk/>
            <pc:sldMk cId="390260470" sldId="271"/>
            <ac:spMk id="37" creationId="{77F6598F-F68A-B5CC-8795-30E618CCF2AA}"/>
          </ac:spMkLst>
        </pc:spChg>
        <pc:spChg chg="add mod">
          <ac:chgData name="Anila" userId="10aae156-914e-4992-9526-b81c2b99183c" providerId="ADAL" clId="{CC5D6039-6D68-4E04-99B7-91A1C621300C}" dt="2024-01-10T11:34:43.934" v="3921" actId="1035"/>
          <ac:spMkLst>
            <pc:docMk/>
            <pc:sldMk cId="390260470" sldId="271"/>
            <ac:spMk id="38" creationId="{91FC0F2F-FAB2-7F1A-7869-A584C5F32CC8}"/>
          </ac:spMkLst>
        </pc:spChg>
        <pc:spChg chg="add mod">
          <ac:chgData name="Anila" userId="10aae156-914e-4992-9526-b81c2b99183c" providerId="ADAL" clId="{CC5D6039-6D68-4E04-99B7-91A1C621300C}" dt="2024-01-10T11:34:43.934" v="3921" actId="1035"/>
          <ac:spMkLst>
            <pc:docMk/>
            <pc:sldMk cId="390260470" sldId="271"/>
            <ac:spMk id="39" creationId="{DB55CB47-A81C-7B31-9D67-E2CD5BB0D0C1}"/>
          </ac:spMkLst>
        </pc:spChg>
        <pc:spChg chg="add mod">
          <ac:chgData name="Anila" userId="10aae156-914e-4992-9526-b81c2b99183c" providerId="ADAL" clId="{CC5D6039-6D68-4E04-99B7-91A1C621300C}" dt="2024-01-10T11:34:43.934" v="3921" actId="1035"/>
          <ac:spMkLst>
            <pc:docMk/>
            <pc:sldMk cId="390260470" sldId="271"/>
            <ac:spMk id="40" creationId="{CD9CA05A-3917-C174-02D0-9C6AB2C66364}"/>
          </ac:spMkLst>
        </pc:spChg>
        <pc:spChg chg="add mod">
          <ac:chgData name="Anila" userId="10aae156-914e-4992-9526-b81c2b99183c" providerId="ADAL" clId="{CC5D6039-6D68-4E04-99B7-91A1C621300C}" dt="2024-01-10T11:34:43.934" v="3921" actId="1035"/>
          <ac:spMkLst>
            <pc:docMk/>
            <pc:sldMk cId="390260470" sldId="271"/>
            <ac:spMk id="41" creationId="{3B974ADB-FFEE-AE82-3121-95A95280AB23}"/>
          </ac:spMkLst>
        </pc:spChg>
        <pc:spChg chg="add mod">
          <ac:chgData name="Anila" userId="10aae156-914e-4992-9526-b81c2b99183c" providerId="ADAL" clId="{CC5D6039-6D68-4E04-99B7-91A1C621300C}" dt="2024-01-10T11:34:43.934" v="3921" actId="1035"/>
          <ac:spMkLst>
            <pc:docMk/>
            <pc:sldMk cId="390260470" sldId="271"/>
            <ac:spMk id="42" creationId="{9DA5725C-BF55-0991-2231-4E288CD32733}"/>
          </ac:spMkLst>
        </pc:spChg>
        <pc:spChg chg="add mod">
          <ac:chgData name="Anila" userId="10aae156-914e-4992-9526-b81c2b99183c" providerId="ADAL" clId="{CC5D6039-6D68-4E04-99B7-91A1C621300C}" dt="2024-01-10T11:34:43.934" v="3921" actId="1035"/>
          <ac:spMkLst>
            <pc:docMk/>
            <pc:sldMk cId="390260470" sldId="271"/>
            <ac:spMk id="43" creationId="{27589EEE-B08C-7E85-C421-0ABFD85DBE5B}"/>
          </ac:spMkLst>
        </pc:spChg>
        <pc:spChg chg="add mod">
          <ac:chgData name="Anila" userId="10aae156-914e-4992-9526-b81c2b99183c" providerId="ADAL" clId="{CC5D6039-6D68-4E04-99B7-91A1C621300C}" dt="2024-01-10T11:34:43.934" v="3921" actId="1035"/>
          <ac:spMkLst>
            <pc:docMk/>
            <pc:sldMk cId="390260470" sldId="271"/>
            <ac:spMk id="44" creationId="{27776B4E-3CBE-5734-EB9F-25EA36712125}"/>
          </ac:spMkLst>
        </pc:spChg>
        <pc:spChg chg="add mod">
          <ac:chgData name="Anila" userId="10aae156-914e-4992-9526-b81c2b99183c" providerId="ADAL" clId="{CC5D6039-6D68-4E04-99B7-91A1C621300C}" dt="2024-01-10T11:34:43.934" v="3921" actId="1035"/>
          <ac:spMkLst>
            <pc:docMk/>
            <pc:sldMk cId="390260470" sldId="271"/>
            <ac:spMk id="45" creationId="{CD66756A-E599-CC81-B686-9BA49F7C4CE2}"/>
          </ac:spMkLst>
        </pc:spChg>
        <pc:spChg chg="add mod">
          <ac:chgData name="Anila" userId="10aae156-914e-4992-9526-b81c2b99183c" providerId="ADAL" clId="{CC5D6039-6D68-4E04-99B7-91A1C621300C}" dt="2024-01-10T11:34:43.934" v="3921" actId="1035"/>
          <ac:spMkLst>
            <pc:docMk/>
            <pc:sldMk cId="390260470" sldId="271"/>
            <ac:spMk id="46" creationId="{8CD9BA3E-AFD7-2611-9902-B888449C2B2D}"/>
          </ac:spMkLst>
        </pc:spChg>
        <pc:grpChg chg="add del mod">
          <ac:chgData name="Anila" userId="10aae156-914e-4992-9526-b81c2b99183c" providerId="ADAL" clId="{CC5D6039-6D68-4E04-99B7-91A1C621300C}" dt="2024-01-10T11:09:36.616" v="3638" actId="165"/>
          <ac:grpSpMkLst>
            <pc:docMk/>
            <pc:sldMk cId="390260470" sldId="271"/>
            <ac:grpSpMk id="21" creationId="{AAC7954C-A01D-3A00-5BB4-EBF4E2E1D044}"/>
          </ac:grpSpMkLst>
        </pc:grpChg>
        <pc:grpChg chg="mod">
          <ac:chgData name="Anila" userId="10aae156-914e-4992-9526-b81c2b99183c" providerId="ADAL" clId="{CC5D6039-6D68-4E04-99B7-91A1C621300C}" dt="2024-01-10T11:26:01.015" v="3867" actId="1038"/>
          <ac:grpSpMkLst>
            <pc:docMk/>
            <pc:sldMk cId="390260470" sldId="271"/>
            <ac:grpSpMk id="22" creationId="{FC9A9D9F-A1FD-333C-FA99-B0A937F0C114}"/>
          </ac:grpSpMkLst>
        </pc:grpChg>
        <pc:grpChg chg="add del mod">
          <ac:chgData name="Anila" userId="10aae156-914e-4992-9526-b81c2b99183c" providerId="ADAL" clId="{CC5D6039-6D68-4E04-99B7-91A1C621300C}" dt="2024-01-10T11:09:36.616" v="3638" actId="165"/>
          <ac:grpSpMkLst>
            <pc:docMk/>
            <pc:sldMk cId="390260470" sldId="271"/>
            <ac:grpSpMk id="25" creationId="{A7C852FF-8BF1-F90A-3508-FFA48396B274}"/>
          </ac:grpSpMkLst>
        </pc:grpChg>
        <pc:grpChg chg="add del mod">
          <ac:chgData name="Anila" userId="10aae156-914e-4992-9526-b81c2b99183c" providerId="ADAL" clId="{CC5D6039-6D68-4E04-99B7-91A1C621300C}" dt="2024-01-10T11:09:36.616" v="3638" actId="165"/>
          <ac:grpSpMkLst>
            <pc:docMk/>
            <pc:sldMk cId="390260470" sldId="271"/>
            <ac:grpSpMk id="28" creationId="{CC4406B4-2191-3B80-EF81-E72471DBA6C4}"/>
          </ac:grpSpMkLst>
        </pc:grpChg>
        <pc:grpChg chg="add del mod">
          <ac:chgData name="Anila" userId="10aae156-914e-4992-9526-b81c2b99183c" providerId="ADAL" clId="{CC5D6039-6D68-4E04-99B7-91A1C621300C}" dt="2024-01-10T11:09:36.616" v="3638" actId="165"/>
          <ac:grpSpMkLst>
            <pc:docMk/>
            <pc:sldMk cId="390260470" sldId="271"/>
            <ac:grpSpMk id="31" creationId="{F9DB42E0-AA27-11A0-51CA-7CDA4159628B}"/>
          </ac:grpSpMkLst>
        </pc:grpChg>
      </pc:sldChg>
      <pc:sldChg chg="add del">
        <pc:chgData name="Anila" userId="10aae156-914e-4992-9526-b81c2b99183c" providerId="ADAL" clId="{CC5D6039-6D68-4E04-99B7-91A1C621300C}" dt="2024-01-10T06:43:59.888" v="2873" actId="47"/>
        <pc:sldMkLst>
          <pc:docMk/>
          <pc:sldMk cId="1694498383" sldId="271"/>
        </pc:sldMkLst>
      </pc:sldChg>
      <pc:sldChg chg="addSp delSp modSp add mod setBg modClrScheme chgLayout">
        <pc:chgData name="Anila" userId="10aae156-914e-4992-9526-b81c2b99183c" providerId="ADAL" clId="{CC5D6039-6D68-4E04-99B7-91A1C621300C}" dt="2024-01-11T06:54:35.988" v="4934" actId="2711"/>
        <pc:sldMkLst>
          <pc:docMk/>
          <pc:sldMk cId="241606532" sldId="272"/>
        </pc:sldMkLst>
        <pc:spChg chg="add mod">
          <ac:chgData name="Anila" userId="10aae156-914e-4992-9526-b81c2b99183c" providerId="ADAL" clId="{CC5D6039-6D68-4E04-99B7-91A1C621300C}" dt="2024-01-10T11:36:43.193" v="3938" actId="1076"/>
          <ac:spMkLst>
            <pc:docMk/>
            <pc:sldMk cId="241606532" sldId="272"/>
            <ac:spMk id="3" creationId="{6211D6E2-BFBD-0A4B-72C6-92C6B7B32F14}"/>
          </ac:spMkLst>
        </pc:spChg>
        <pc:spChg chg="del">
          <ac:chgData name="Anila" userId="10aae156-914e-4992-9526-b81c2b99183c" providerId="ADAL" clId="{CC5D6039-6D68-4E04-99B7-91A1C621300C}" dt="2024-01-11T06:47:46.771" v="4902" actId="478"/>
          <ac:spMkLst>
            <pc:docMk/>
            <pc:sldMk cId="241606532" sldId="272"/>
            <ac:spMk id="4" creationId="{C027BFCA-F3C5-0360-B6E2-FA065DD34C0F}"/>
          </ac:spMkLst>
        </pc:spChg>
        <pc:spChg chg="add mod">
          <ac:chgData name="Anila" userId="10aae156-914e-4992-9526-b81c2b99183c" providerId="ADAL" clId="{CC5D6039-6D68-4E04-99B7-91A1C621300C}" dt="2024-01-10T11:36:43.193" v="3938" actId="1076"/>
          <ac:spMkLst>
            <pc:docMk/>
            <pc:sldMk cId="241606532" sldId="272"/>
            <ac:spMk id="5" creationId="{1F3B188D-446E-41AC-1616-11C33E7AC314}"/>
          </ac:spMkLst>
        </pc:spChg>
        <pc:spChg chg="del">
          <ac:chgData name="Anila" userId="10aae156-914e-4992-9526-b81c2b99183c" providerId="ADAL" clId="{CC5D6039-6D68-4E04-99B7-91A1C621300C}" dt="2024-01-11T06:47:46.771" v="4902" actId="478"/>
          <ac:spMkLst>
            <pc:docMk/>
            <pc:sldMk cId="241606532" sldId="272"/>
            <ac:spMk id="10" creationId="{29DCAA4A-6184-78EC-EE8E-C2B4CC79DD3B}"/>
          </ac:spMkLst>
        </pc:spChg>
        <pc:spChg chg="mod">
          <ac:chgData name="Anila" userId="10aae156-914e-4992-9526-b81c2b99183c" providerId="ADAL" clId="{CC5D6039-6D68-4E04-99B7-91A1C621300C}" dt="2024-01-11T06:54:05.651" v="4933" actId="2711"/>
          <ac:spMkLst>
            <pc:docMk/>
            <pc:sldMk cId="241606532" sldId="272"/>
            <ac:spMk id="12" creationId="{00F46D07-4060-346B-6D28-E997385F9F72}"/>
          </ac:spMkLst>
        </pc:spChg>
        <pc:spChg chg="add mod">
          <ac:chgData name="Anila" userId="10aae156-914e-4992-9526-b81c2b99183c" providerId="ADAL" clId="{CC5D6039-6D68-4E04-99B7-91A1C621300C}" dt="2024-01-10T11:36:48.788" v="3943" actId="1035"/>
          <ac:spMkLst>
            <pc:docMk/>
            <pc:sldMk cId="241606532" sldId="272"/>
            <ac:spMk id="14" creationId="{B92DD83A-9113-618C-F8A3-848F3F95714E}"/>
          </ac:spMkLst>
        </pc:spChg>
        <pc:spChg chg="mod">
          <ac:chgData name="Anila" userId="10aae156-914e-4992-9526-b81c2b99183c" providerId="ADAL" clId="{CC5D6039-6D68-4E04-99B7-91A1C621300C}" dt="2024-01-11T06:54:35.988" v="4934" actId="2711"/>
          <ac:spMkLst>
            <pc:docMk/>
            <pc:sldMk cId="241606532" sldId="272"/>
            <ac:spMk id="15" creationId="{2F19914A-EBDE-3FBB-A0CD-82BB8EDCD8F9}"/>
          </ac:spMkLst>
        </pc:spChg>
        <pc:spChg chg="mod">
          <ac:chgData name="Anila" userId="10aae156-914e-4992-9526-b81c2b99183c" providerId="ADAL" clId="{CC5D6039-6D68-4E04-99B7-91A1C621300C}" dt="2024-01-11T06:54:35.988" v="4934" actId="2711"/>
          <ac:spMkLst>
            <pc:docMk/>
            <pc:sldMk cId="241606532" sldId="272"/>
            <ac:spMk id="17" creationId="{E060A0C3-DE7A-5FCE-456E-619D154352D3}"/>
          </ac:spMkLst>
        </pc:spChg>
        <pc:spChg chg="mod">
          <ac:chgData name="Anila" userId="10aae156-914e-4992-9526-b81c2b99183c" providerId="ADAL" clId="{CC5D6039-6D68-4E04-99B7-91A1C621300C}" dt="2024-01-11T06:54:35.988" v="4934" actId="2711"/>
          <ac:spMkLst>
            <pc:docMk/>
            <pc:sldMk cId="241606532" sldId="272"/>
            <ac:spMk id="18" creationId="{AF528B2C-6619-7DA4-6E4E-DF091B0305A7}"/>
          </ac:spMkLst>
        </pc:spChg>
        <pc:spChg chg="add mod">
          <ac:chgData name="Anila" userId="10aae156-914e-4992-9526-b81c2b99183c" providerId="ADAL" clId="{CC5D6039-6D68-4E04-99B7-91A1C621300C}" dt="2024-01-10T11:36:48.788" v="3943" actId="1035"/>
          <ac:spMkLst>
            <pc:docMk/>
            <pc:sldMk cId="241606532" sldId="272"/>
            <ac:spMk id="19" creationId="{C2EAF726-5286-164E-75F7-AC1E5A307467}"/>
          </ac:spMkLst>
        </pc:spChg>
        <pc:spChg chg="mod">
          <ac:chgData name="Anila" userId="10aae156-914e-4992-9526-b81c2b99183c" providerId="ADAL" clId="{CC5D6039-6D68-4E04-99B7-91A1C621300C}" dt="2024-01-11T06:54:35.988" v="4934" actId="2711"/>
          <ac:spMkLst>
            <pc:docMk/>
            <pc:sldMk cId="241606532" sldId="272"/>
            <ac:spMk id="20" creationId="{A6931713-A3CF-AD54-CA9A-98F69E1C0143}"/>
          </ac:spMkLst>
        </pc:spChg>
        <pc:spChg chg="add mod">
          <ac:chgData name="Anila" userId="10aae156-914e-4992-9526-b81c2b99183c" providerId="ADAL" clId="{CC5D6039-6D68-4E04-99B7-91A1C621300C}" dt="2024-01-10T11:37:07.138" v="3958" actId="1038"/>
          <ac:spMkLst>
            <pc:docMk/>
            <pc:sldMk cId="241606532" sldId="272"/>
            <ac:spMk id="21" creationId="{1847663C-10A1-7D1A-7863-9A9F18A79338}"/>
          </ac:spMkLst>
        </pc:spChg>
        <pc:spChg chg="add mod">
          <ac:chgData name="Anila" userId="10aae156-914e-4992-9526-b81c2b99183c" providerId="ADAL" clId="{CC5D6039-6D68-4E04-99B7-91A1C621300C}" dt="2024-01-10T11:37:07.138" v="3958" actId="1038"/>
          <ac:spMkLst>
            <pc:docMk/>
            <pc:sldMk cId="241606532" sldId="272"/>
            <ac:spMk id="23" creationId="{6C0B593E-56A7-EFBE-FCA5-241A5900948E}"/>
          </ac:spMkLst>
        </pc:spChg>
        <pc:spChg chg="mod">
          <ac:chgData name="Anila" userId="10aae156-914e-4992-9526-b81c2b99183c" providerId="ADAL" clId="{CC5D6039-6D68-4E04-99B7-91A1C621300C}" dt="2024-01-11T06:54:35.988" v="4934" actId="2711"/>
          <ac:spMkLst>
            <pc:docMk/>
            <pc:sldMk cId="241606532" sldId="272"/>
            <ac:spMk id="24" creationId="{14CEBE0F-A4E1-0915-5D40-761F007E78F9}"/>
          </ac:spMkLst>
        </pc:spChg>
        <pc:spChg chg="add mod">
          <ac:chgData name="Anila" userId="10aae156-914e-4992-9526-b81c2b99183c" providerId="ADAL" clId="{CC5D6039-6D68-4E04-99B7-91A1C621300C}" dt="2024-01-10T11:37:16.395" v="3960" actId="1036"/>
          <ac:spMkLst>
            <pc:docMk/>
            <pc:sldMk cId="241606532" sldId="272"/>
            <ac:spMk id="25" creationId="{B503A3BE-F9BC-980E-D55D-D6E4B6774DA8}"/>
          </ac:spMkLst>
        </pc:spChg>
        <pc:spChg chg="add mod">
          <ac:chgData name="Anila" userId="10aae156-914e-4992-9526-b81c2b99183c" providerId="ADAL" clId="{CC5D6039-6D68-4E04-99B7-91A1C621300C}" dt="2024-01-10T11:37:21.193" v="3961" actId="20577"/>
          <ac:spMkLst>
            <pc:docMk/>
            <pc:sldMk cId="241606532" sldId="272"/>
            <ac:spMk id="26" creationId="{79D37D55-27C1-23F8-C5CF-21A93D833A6C}"/>
          </ac:spMkLst>
        </pc:spChg>
        <pc:spChg chg="mod">
          <ac:chgData name="Anila" userId="10aae156-914e-4992-9526-b81c2b99183c" providerId="ADAL" clId="{CC5D6039-6D68-4E04-99B7-91A1C621300C}" dt="2024-01-11T06:54:35.988" v="4934" actId="2711"/>
          <ac:spMkLst>
            <pc:docMk/>
            <pc:sldMk cId="241606532" sldId="272"/>
            <ac:spMk id="27" creationId="{D481E953-B162-8241-CCC0-AA9D106C4099}"/>
          </ac:spMkLst>
        </pc:spChg>
        <pc:spChg chg="mod">
          <ac:chgData name="Anila" userId="10aae156-914e-4992-9526-b81c2b99183c" providerId="ADAL" clId="{CC5D6039-6D68-4E04-99B7-91A1C621300C}" dt="2024-01-11T06:54:35.988" v="4934" actId="2711"/>
          <ac:spMkLst>
            <pc:docMk/>
            <pc:sldMk cId="241606532" sldId="272"/>
            <ac:spMk id="30" creationId="{C886168D-7097-6E5B-7264-F474960EFE52}"/>
          </ac:spMkLst>
        </pc:spChg>
        <pc:spChg chg="mod">
          <ac:chgData name="Anila" userId="10aae156-914e-4992-9526-b81c2b99183c" providerId="ADAL" clId="{CC5D6039-6D68-4E04-99B7-91A1C621300C}" dt="2024-01-11T06:54:35.988" v="4934" actId="2711"/>
          <ac:spMkLst>
            <pc:docMk/>
            <pc:sldMk cId="241606532" sldId="272"/>
            <ac:spMk id="33" creationId="{9087771E-787E-E5A7-44C3-B1EC5A112C21}"/>
          </ac:spMkLst>
        </pc:spChg>
        <pc:spChg chg="del">
          <ac:chgData name="Anila" userId="10aae156-914e-4992-9526-b81c2b99183c" providerId="ADAL" clId="{CC5D6039-6D68-4E04-99B7-91A1C621300C}" dt="2024-01-10T11:35:47.343" v="3925" actId="478"/>
          <ac:spMkLst>
            <pc:docMk/>
            <pc:sldMk cId="241606532" sldId="272"/>
            <ac:spMk id="35" creationId="{72538EAA-C809-1D14-925C-6DDCCA3E2C8A}"/>
          </ac:spMkLst>
        </pc:spChg>
        <pc:spChg chg="del">
          <ac:chgData name="Anila" userId="10aae156-914e-4992-9526-b81c2b99183c" providerId="ADAL" clId="{CC5D6039-6D68-4E04-99B7-91A1C621300C}" dt="2024-01-10T11:35:49.148" v="3926" actId="478"/>
          <ac:spMkLst>
            <pc:docMk/>
            <pc:sldMk cId="241606532" sldId="272"/>
            <ac:spMk id="36" creationId="{DC4E548A-AD06-0150-988A-FB025718E826}"/>
          </ac:spMkLst>
        </pc:spChg>
        <pc:spChg chg="del">
          <ac:chgData name="Anila" userId="10aae156-914e-4992-9526-b81c2b99183c" providerId="ADAL" clId="{CC5D6039-6D68-4E04-99B7-91A1C621300C}" dt="2024-01-10T11:35:47.343" v="3925" actId="478"/>
          <ac:spMkLst>
            <pc:docMk/>
            <pc:sldMk cId="241606532" sldId="272"/>
            <ac:spMk id="37" creationId="{77F6598F-F68A-B5CC-8795-30E618CCF2AA}"/>
          </ac:spMkLst>
        </pc:spChg>
        <pc:spChg chg="del">
          <ac:chgData name="Anila" userId="10aae156-914e-4992-9526-b81c2b99183c" providerId="ADAL" clId="{CC5D6039-6D68-4E04-99B7-91A1C621300C}" dt="2024-01-10T11:35:47.343" v="3925" actId="478"/>
          <ac:spMkLst>
            <pc:docMk/>
            <pc:sldMk cId="241606532" sldId="272"/>
            <ac:spMk id="38" creationId="{91FC0F2F-FAB2-7F1A-7869-A584C5F32CC8}"/>
          </ac:spMkLst>
        </pc:spChg>
        <pc:spChg chg="del">
          <ac:chgData name="Anila" userId="10aae156-914e-4992-9526-b81c2b99183c" providerId="ADAL" clId="{CC5D6039-6D68-4E04-99B7-91A1C621300C}" dt="2024-01-10T11:35:51.800" v="3927" actId="478"/>
          <ac:spMkLst>
            <pc:docMk/>
            <pc:sldMk cId="241606532" sldId="272"/>
            <ac:spMk id="39" creationId="{DB55CB47-A81C-7B31-9D67-E2CD5BB0D0C1}"/>
          </ac:spMkLst>
        </pc:spChg>
        <pc:spChg chg="del">
          <ac:chgData name="Anila" userId="10aae156-914e-4992-9526-b81c2b99183c" providerId="ADAL" clId="{CC5D6039-6D68-4E04-99B7-91A1C621300C}" dt="2024-01-10T11:35:51.800" v="3927" actId="478"/>
          <ac:spMkLst>
            <pc:docMk/>
            <pc:sldMk cId="241606532" sldId="272"/>
            <ac:spMk id="40" creationId="{CD9CA05A-3917-C174-02D0-9C6AB2C66364}"/>
          </ac:spMkLst>
        </pc:spChg>
        <pc:spChg chg="del">
          <ac:chgData name="Anila" userId="10aae156-914e-4992-9526-b81c2b99183c" providerId="ADAL" clId="{CC5D6039-6D68-4E04-99B7-91A1C621300C}" dt="2024-01-10T11:35:54.072" v="3928" actId="478"/>
          <ac:spMkLst>
            <pc:docMk/>
            <pc:sldMk cId="241606532" sldId="272"/>
            <ac:spMk id="41" creationId="{3B974ADB-FFEE-AE82-3121-95A95280AB23}"/>
          </ac:spMkLst>
        </pc:spChg>
        <pc:spChg chg="del">
          <ac:chgData name="Anila" userId="10aae156-914e-4992-9526-b81c2b99183c" providerId="ADAL" clId="{CC5D6039-6D68-4E04-99B7-91A1C621300C}" dt="2024-01-10T11:35:54.072" v="3928" actId="478"/>
          <ac:spMkLst>
            <pc:docMk/>
            <pc:sldMk cId="241606532" sldId="272"/>
            <ac:spMk id="42" creationId="{9DA5725C-BF55-0991-2231-4E288CD32733}"/>
          </ac:spMkLst>
        </pc:spChg>
      </pc:sldChg>
      <pc:sldChg chg="add del">
        <pc:chgData name="Anila" userId="10aae156-914e-4992-9526-b81c2b99183c" providerId="ADAL" clId="{CC5D6039-6D68-4E04-99B7-91A1C621300C}" dt="2024-01-10T11:35:20.455" v="3923" actId="2890"/>
        <pc:sldMkLst>
          <pc:docMk/>
          <pc:sldMk cId="1518620321" sldId="272"/>
        </pc:sldMkLst>
      </pc:sldChg>
      <pc:sldChg chg="addSp delSp modSp add mod setBg modClrScheme chgLayout">
        <pc:chgData name="Anila" userId="10aae156-914e-4992-9526-b81c2b99183c" providerId="ADAL" clId="{CC5D6039-6D68-4E04-99B7-91A1C621300C}" dt="2024-01-11T06:56:36.099" v="4947" actId="2711"/>
        <pc:sldMkLst>
          <pc:docMk/>
          <pc:sldMk cId="3878702887" sldId="273"/>
        </pc:sldMkLst>
        <pc:spChg chg="add mod">
          <ac:chgData name="Anila" userId="10aae156-914e-4992-9526-b81c2b99183c" providerId="ADAL" clId="{CC5D6039-6D68-4E04-99B7-91A1C621300C}" dt="2024-01-11T06:46:04.224" v="4887" actId="1076"/>
          <ac:spMkLst>
            <pc:docMk/>
            <pc:sldMk cId="3878702887" sldId="273"/>
            <ac:spMk id="3" creationId="{DCFD1B2D-5A2B-704B-5010-927FD3178400}"/>
          </ac:spMkLst>
        </pc:spChg>
        <pc:spChg chg="del">
          <ac:chgData name="Anila" userId="10aae156-914e-4992-9526-b81c2b99183c" providerId="ADAL" clId="{CC5D6039-6D68-4E04-99B7-91A1C621300C}" dt="2024-01-11T06:47:33.610" v="4898" actId="478"/>
          <ac:spMkLst>
            <pc:docMk/>
            <pc:sldMk cId="3878702887" sldId="273"/>
            <ac:spMk id="4" creationId="{C027BFCA-F3C5-0360-B6E2-FA065DD34C0F}"/>
          </ac:spMkLst>
        </pc:spChg>
        <pc:spChg chg="add mod">
          <ac:chgData name="Anila" userId="10aae156-914e-4992-9526-b81c2b99183c" providerId="ADAL" clId="{CC5D6039-6D68-4E04-99B7-91A1C621300C}" dt="2024-01-11T06:46:08.786" v="4888" actId="571"/>
          <ac:spMkLst>
            <pc:docMk/>
            <pc:sldMk cId="3878702887" sldId="273"/>
            <ac:spMk id="5" creationId="{A00162FD-B850-069F-2194-55A7926C1AFD}"/>
          </ac:spMkLst>
        </pc:spChg>
        <pc:spChg chg="add mod">
          <ac:chgData name="Anila" userId="10aae156-914e-4992-9526-b81c2b99183c" providerId="ADAL" clId="{CC5D6039-6D68-4E04-99B7-91A1C621300C}" dt="2024-01-11T06:46:14.524" v="4889" actId="571"/>
          <ac:spMkLst>
            <pc:docMk/>
            <pc:sldMk cId="3878702887" sldId="273"/>
            <ac:spMk id="6" creationId="{13CAD79D-B5F3-7AA2-5874-7760C3A64024}"/>
          </ac:spMkLst>
        </pc:spChg>
        <pc:spChg chg="add mod">
          <ac:chgData name="Anila" userId="10aae156-914e-4992-9526-b81c2b99183c" providerId="ADAL" clId="{CC5D6039-6D68-4E04-99B7-91A1C621300C}" dt="2024-01-11T06:46:14.524" v="4889" actId="571"/>
          <ac:spMkLst>
            <pc:docMk/>
            <pc:sldMk cId="3878702887" sldId="273"/>
            <ac:spMk id="7" creationId="{A97EA968-CBB4-1354-424E-F7F8EFD5DC06}"/>
          </ac:spMkLst>
        </pc:spChg>
        <pc:spChg chg="add mod">
          <ac:chgData name="Anila" userId="10aae156-914e-4992-9526-b81c2b99183c" providerId="ADAL" clId="{CC5D6039-6D68-4E04-99B7-91A1C621300C}" dt="2024-01-11T06:46:45.380" v="4893" actId="571"/>
          <ac:spMkLst>
            <pc:docMk/>
            <pc:sldMk cId="3878702887" sldId="273"/>
            <ac:spMk id="8" creationId="{A28B8085-7C90-4A52-69B4-FA76129D1F5B}"/>
          </ac:spMkLst>
        </pc:spChg>
        <pc:spChg chg="add mod">
          <ac:chgData name="Anila" userId="10aae156-914e-4992-9526-b81c2b99183c" providerId="ADAL" clId="{CC5D6039-6D68-4E04-99B7-91A1C621300C}" dt="2024-01-11T06:46:51.466" v="4894" actId="571"/>
          <ac:spMkLst>
            <pc:docMk/>
            <pc:sldMk cId="3878702887" sldId="273"/>
            <ac:spMk id="9" creationId="{64D036F5-DAC1-8393-F017-AF29ADBF2A9B}"/>
          </ac:spMkLst>
        </pc:spChg>
        <pc:spChg chg="del">
          <ac:chgData name="Anila" userId="10aae156-914e-4992-9526-b81c2b99183c" providerId="ADAL" clId="{CC5D6039-6D68-4E04-99B7-91A1C621300C}" dt="2024-01-11T06:46:36.193" v="4892" actId="478"/>
          <ac:spMkLst>
            <pc:docMk/>
            <pc:sldMk cId="3878702887" sldId="273"/>
            <ac:spMk id="10" creationId="{29DCAA4A-6184-78EC-EE8E-C2B4CC79DD3B}"/>
          </ac:spMkLst>
        </pc:spChg>
        <pc:spChg chg="mod">
          <ac:chgData name="Anila" userId="10aae156-914e-4992-9526-b81c2b99183c" providerId="ADAL" clId="{CC5D6039-6D68-4E04-99B7-91A1C621300C}" dt="2024-01-10T11:45:13.428" v="3992" actId="14100"/>
          <ac:spMkLst>
            <pc:docMk/>
            <pc:sldMk cId="3878702887" sldId="273"/>
            <ac:spMk id="11" creationId="{CDC1E0EA-DB4E-E0D2-5ED3-3250383A4019}"/>
          </ac:spMkLst>
        </pc:spChg>
        <pc:spChg chg="mod">
          <ac:chgData name="Anila" userId="10aae156-914e-4992-9526-b81c2b99183c" providerId="ADAL" clId="{CC5D6039-6D68-4E04-99B7-91A1C621300C}" dt="2024-01-11T06:56:36.099" v="4947" actId="2711"/>
          <ac:spMkLst>
            <pc:docMk/>
            <pc:sldMk cId="3878702887" sldId="273"/>
            <ac:spMk id="12" creationId="{00F46D07-4060-346B-6D28-E997385F9F72}"/>
          </ac:spMkLst>
        </pc:spChg>
        <pc:spChg chg="add mod">
          <ac:chgData name="Anila" userId="10aae156-914e-4992-9526-b81c2b99183c" providerId="ADAL" clId="{CC5D6039-6D68-4E04-99B7-91A1C621300C}" dt="2024-01-10T12:08:38.583" v="4131" actId="14100"/>
          <ac:spMkLst>
            <pc:docMk/>
            <pc:sldMk cId="3878702887" sldId="273"/>
            <ac:spMk id="25" creationId="{F394875C-0652-E8BA-272C-F05CD56FC44E}"/>
          </ac:spMkLst>
        </pc:spChg>
        <pc:spChg chg="add mod">
          <ac:chgData name="Anila" userId="10aae156-914e-4992-9526-b81c2b99183c" providerId="ADAL" clId="{CC5D6039-6D68-4E04-99B7-91A1C621300C}" dt="2024-01-10T11:48:17.108" v="4043" actId="1036"/>
          <ac:spMkLst>
            <pc:docMk/>
            <pc:sldMk cId="3878702887" sldId="273"/>
            <ac:spMk id="26" creationId="{B74607D9-034B-9F0A-1D59-D5E551471C26}"/>
          </ac:spMkLst>
        </pc:spChg>
        <pc:spChg chg="add mod">
          <ac:chgData name="Anila" userId="10aae156-914e-4992-9526-b81c2b99183c" providerId="ADAL" clId="{CC5D6039-6D68-4E04-99B7-91A1C621300C}" dt="2024-01-10T11:48:07.194" v="4038" actId="14100"/>
          <ac:spMkLst>
            <pc:docMk/>
            <pc:sldMk cId="3878702887" sldId="273"/>
            <ac:spMk id="27" creationId="{2DB4B339-5A16-CD08-666A-F9AE82D7222C}"/>
          </ac:spMkLst>
        </pc:spChg>
        <pc:spChg chg="mod">
          <ac:chgData name="Anila" userId="10aae156-914e-4992-9526-b81c2b99183c" providerId="ADAL" clId="{CC5D6039-6D68-4E04-99B7-91A1C621300C}" dt="2024-01-10T11:48:17.108" v="4043" actId="1036"/>
          <ac:spMkLst>
            <pc:docMk/>
            <pc:sldMk cId="3878702887" sldId="273"/>
            <ac:spMk id="28" creationId="{CEA2089F-A5FA-0841-EA39-29E0D23E7182}"/>
          </ac:spMkLst>
        </pc:spChg>
        <pc:spChg chg="del mod">
          <ac:chgData name="Anila" userId="10aae156-914e-4992-9526-b81c2b99183c" providerId="ADAL" clId="{CC5D6039-6D68-4E04-99B7-91A1C621300C}" dt="2024-01-11T06:47:33.610" v="4898" actId="478"/>
          <ac:spMkLst>
            <pc:docMk/>
            <pc:sldMk cId="3878702887" sldId="273"/>
            <ac:spMk id="29" creationId="{EA5E66DB-222E-E530-7C6B-FA2C75330FF8}"/>
          </ac:spMkLst>
        </pc:spChg>
        <pc:spChg chg="add del mod ord">
          <ac:chgData name="Anila" userId="10aae156-914e-4992-9526-b81c2b99183c" providerId="ADAL" clId="{CC5D6039-6D68-4E04-99B7-91A1C621300C}" dt="2024-01-10T12:46:01.761" v="4451" actId="931"/>
          <ac:spMkLst>
            <pc:docMk/>
            <pc:sldMk cId="3878702887" sldId="273"/>
            <ac:spMk id="30" creationId="{CAAE841E-049A-A102-DF37-1F5246D80BBB}"/>
          </ac:spMkLst>
        </pc:spChg>
        <pc:spChg chg="add del mod ord">
          <ac:chgData name="Anila" userId="10aae156-914e-4992-9526-b81c2b99183c" providerId="ADAL" clId="{CC5D6039-6D68-4E04-99B7-91A1C621300C}" dt="2024-01-10T12:46:22.689" v="4461" actId="931"/>
          <ac:spMkLst>
            <pc:docMk/>
            <pc:sldMk cId="3878702887" sldId="273"/>
            <ac:spMk id="31" creationId="{302722B7-D544-CE1F-B75E-692C7E69CAE9}"/>
          </ac:spMkLst>
        </pc:spChg>
        <pc:spChg chg="mod">
          <ac:chgData name="Anila" userId="10aae156-914e-4992-9526-b81c2b99183c" providerId="ADAL" clId="{CC5D6039-6D68-4E04-99B7-91A1C621300C}" dt="2024-01-10T12:08:38.583" v="4131" actId="14100"/>
          <ac:spMkLst>
            <pc:docMk/>
            <pc:sldMk cId="3878702887" sldId="273"/>
            <ac:spMk id="32" creationId="{BA30858A-4013-E314-79D6-E3E719B4E802}"/>
          </ac:spMkLst>
        </pc:spChg>
        <pc:spChg chg="del">
          <ac:chgData name="Anila" userId="10aae156-914e-4992-9526-b81c2b99183c" providerId="ADAL" clId="{CC5D6039-6D68-4E04-99B7-91A1C621300C}" dt="2024-01-10T11:45:35.427" v="3998" actId="478"/>
          <ac:spMkLst>
            <pc:docMk/>
            <pc:sldMk cId="3878702887" sldId="273"/>
            <ac:spMk id="33" creationId="{0061CBC0-18B2-E8F6-F052-CF60F347FA4F}"/>
          </ac:spMkLst>
        </pc:spChg>
        <pc:spChg chg="add del mod ord">
          <ac:chgData name="Anila" userId="10aae156-914e-4992-9526-b81c2b99183c" providerId="ADAL" clId="{CC5D6039-6D68-4E04-99B7-91A1C621300C}" dt="2024-01-10T12:46:05.140" v="4454" actId="931"/>
          <ac:spMkLst>
            <pc:docMk/>
            <pc:sldMk cId="3878702887" sldId="273"/>
            <ac:spMk id="34" creationId="{BCED6413-AEAE-62C0-A3F1-6EAD3B0DF65B}"/>
          </ac:spMkLst>
        </pc:spChg>
        <pc:spChg chg="mod">
          <ac:chgData name="Anila" userId="10aae156-914e-4992-9526-b81c2b99183c" providerId="ADAL" clId="{CC5D6039-6D68-4E04-99B7-91A1C621300C}" dt="2024-01-10T11:48:04.270" v="4037" actId="14100"/>
          <ac:spMkLst>
            <pc:docMk/>
            <pc:sldMk cId="3878702887" sldId="273"/>
            <ac:spMk id="35" creationId="{AB0C097E-02C0-3A36-A7CE-F6806D90985B}"/>
          </ac:spMkLst>
        </pc:spChg>
        <pc:spChg chg="del">
          <ac:chgData name="Anila" userId="10aae156-914e-4992-9526-b81c2b99183c" providerId="ADAL" clId="{CC5D6039-6D68-4E04-99B7-91A1C621300C}" dt="2024-01-10T11:45:35.427" v="3998" actId="478"/>
          <ac:spMkLst>
            <pc:docMk/>
            <pc:sldMk cId="3878702887" sldId="273"/>
            <ac:spMk id="36" creationId="{6A1E7609-5D95-AC97-8D6A-CEB3E19252BF}"/>
          </ac:spMkLst>
        </pc:spChg>
        <pc:spChg chg="add del mod ord">
          <ac:chgData name="Anila" userId="10aae156-914e-4992-9526-b81c2b99183c" providerId="ADAL" clId="{CC5D6039-6D68-4E04-99B7-91A1C621300C}" dt="2024-01-10T12:46:41.216" v="4470" actId="931"/>
          <ac:spMkLst>
            <pc:docMk/>
            <pc:sldMk cId="3878702887" sldId="273"/>
            <ac:spMk id="37" creationId="{736ABFF2-E7AF-6506-EA14-993CB56378C3}"/>
          </ac:spMkLst>
        </pc:spChg>
        <pc:spChg chg="add del mod ord">
          <ac:chgData name="Anila" userId="10aae156-914e-4992-9526-b81c2b99183c" providerId="ADAL" clId="{CC5D6039-6D68-4E04-99B7-91A1C621300C}" dt="2024-01-10T12:46:25.826" v="4464" actId="931"/>
          <ac:spMkLst>
            <pc:docMk/>
            <pc:sldMk cId="3878702887" sldId="273"/>
            <ac:spMk id="41" creationId="{1784406F-980A-2F79-6904-A841FDF84E16}"/>
          </ac:spMkLst>
        </pc:spChg>
        <pc:spChg chg="add del mod ord">
          <ac:chgData name="Anila" userId="10aae156-914e-4992-9526-b81c2b99183c" providerId="ADAL" clId="{CC5D6039-6D68-4E04-99B7-91A1C621300C}" dt="2024-01-10T12:46:33.895" v="4467" actId="931"/>
          <ac:spMkLst>
            <pc:docMk/>
            <pc:sldMk cId="3878702887" sldId="273"/>
            <ac:spMk id="42" creationId="{E7DA46D2-6810-C5F6-78B2-41E2572C38FE}"/>
          </ac:spMkLst>
        </pc:spChg>
        <pc:spChg chg="add del mod">
          <ac:chgData name="Anila" userId="10aae156-914e-4992-9526-b81c2b99183c" providerId="ADAL" clId="{CC5D6039-6D68-4E04-99B7-91A1C621300C}" dt="2024-01-10T12:46:18.794" v="4458" actId="931"/>
          <ac:spMkLst>
            <pc:docMk/>
            <pc:sldMk cId="3878702887" sldId="273"/>
            <ac:spMk id="48" creationId="{8884E803-E9C3-3279-F6BB-94316F6E943F}"/>
          </ac:spMkLst>
        </pc:spChg>
        <pc:grpChg chg="mod">
          <ac:chgData name="Anila" userId="10aae156-914e-4992-9526-b81c2b99183c" providerId="ADAL" clId="{CC5D6039-6D68-4E04-99B7-91A1C621300C}" dt="2024-01-10T12:08:31.405" v="4130" actId="1035"/>
          <ac:grpSpMkLst>
            <pc:docMk/>
            <pc:sldMk cId="3878702887" sldId="273"/>
            <ac:grpSpMk id="22" creationId="{FC9A9D9F-A1FD-333C-FA99-B0A937F0C114}"/>
          </ac:grpSpMkLst>
        </pc:grpChg>
        <pc:grpChg chg="del">
          <ac:chgData name="Anila" userId="10aae156-914e-4992-9526-b81c2b99183c" providerId="ADAL" clId="{CC5D6039-6D68-4E04-99B7-91A1C621300C}" dt="2024-01-10T11:44:57.421" v="3981" actId="478"/>
          <ac:grpSpMkLst>
            <pc:docMk/>
            <pc:sldMk cId="3878702887" sldId="273"/>
            <ac:grpSpMk id="38" creationId="{11AB212A-F49F-5F05-0B8C-D1F69E420C5D}"/>
          </ac:grpSpMkLst>
        </pc:grpChg>
        <pc:grpChg chg="del">
          <ac:chgData name="Anila" userId="10aae156-914e-4992-9526-b81c2b99183c" providerId="ADAL" clId="{CC5D6039-6D68-4E04-99B7-91A1C621300C}" dt="2024-01-10T11:44:57.421" v="3981" actId="478"/>
          <ac:grpSpMkLst>
            <pc:docMk/>
            <pc:sldMk cId="3878702887" sldId="273"/>
            <ac:grpSpMk id="39" creationId="{3EA5C038-AE58-1903-3442-8ADDA5150927}"/>
          </ac:grpSpMkLst>
        </pc:grpChg>
        <pc:grpChg chg="del">
          <ac:chgData name="Anila" userId="10aae156-914e-4992-9526-b81c2b99183c" providerId="ADAL" clId="{CC5D6039-6D68-4E04-99B7-91A1C621300C}" dt="2024-01-10T11:44:57.421" v="3981" actId="478"/>
          <ac:grpSpMkLst>
            <pc:docMk/>
            <pc:sldMk cId="3878702887" sldId="273"/>
            <ac:grpSpMk id="40" creationId="{629C33B1-2DEE-9B9F-9F21-6F3AC69F3C5D}"/>
          </ac:grpSpMkLst>
        </pc:grpChg>
        <pc:picChg chg="add del mod">
          <ac:chgData name="Anila" userId="10aae156-914e-4992-9526-b81c2b99183c" providerId="ADAL" clId="{CC5D6039-6D68-4E04-99B7-91A1C621300C}" dt="2024-01-10T12:46:06.575" v="4457" actId="478"/>
          <ac:picMkLst>
            <pc:docMk/>
            <pc:sldMk cId="3878702887" sldId="273"/>
            <ac:picMk id="44" creationId="{45CEEB9F-E5B4-6A07-CBBE-B3590C19E744}"/>
          </ac:picMkLst>
        </pc:picChg>
        <pc:picChg chg="add mod">
          <ac:chgData name="Anila" userId="10aae156-914e-4992-9526-b81c2b99183c" providerId="ADAL" clId="{CC5D6039-6D68-4E04-99B7-91A1C621300C}" dt="2024-01-10T12:46:06.026" v="4455" actId="27614"/>
          <ac:picMkLst>
            <pc:docMk/>
            <pc:sldMk cId="3878702887" sldId="273"/>
            <ac:picMk id="46" creationId="{354AAF32-2885-4A6A-DAD9-711E58D81097}"/>
          </ac:picMkLst>
        </pc:picChg>
        <pc:picChg chg="add mod">
          <ac:chgData name="Anila" userId="10aae156-914e-4992-9526-b81c2b99183c" providerId="ADAL" clId="{CC5D6039-6D68-4E04-99B7-91A1C621300C}" dt="2024-01-10T12:46:19.882" v="4460" actId="962"/>
          <ac:picMkLst>
            <pc:docMk/>
            <pc:sldMk cId="3878702887" sldId="273"/>
            <ac:picMk id="50" creationId="{ABCD9E51-2D21-C51E-5198-B70DBB3BBEBD}"/>
          </ac:picMkLst>
        </pc:picChg>
        <pc:picChg chg="add mod">
          <ac:chgData name="Anila" userId="10aae156-914e-4992-9526-b81c2b99183c" providerId="ADAL" clId="{CC5D6039-6D68-4E04-99B7-91A1C621300C}" dt="2024-01-11T06:46:32.709" v="4891" actId="554"/>
          <ac:picMkLst>
            <pc:docMk/>
            <pc:sldMk cId="3878702887" sldId="273"/>
            <ac:picMk id="52" creationId="{FB7FF0F3-D141-9246-DC90-1BA94F0419ED}"/>
          </ac:picMkLst>
        </pc:picChg>
        <pc:picChg chg="add mod">
          <ac:chgData name="Anila" userId="10aae156-914e-4992-9526-b81c2b99183c" providerId="ADAL" clId="{CC5D6039-6D68-4E04-99B7-91A1C621300C}" dt="2024-01-10T12:46:26.834" v="4466" actId="962"/>
          <ac:picMkLst>
            <pc:docMk/>
            <pc:sldMk cId="3878702887" sldId="273"/>
            <ac:picMk id="54" creationId="{07579644-1876-9B34-0ADF-744B1A4A9D9D}"/>
          </ac:picMkLst>
        </pc:picChg>
        <pc:picChg chg="add mod">
          <ac:chgData name="Anila" userId="10aae156-914e-4992-9526-b81c2b99183c" providerId="ADAL" clId="{CC5D6039-6D68-4E04-99B7-91A1C621300C}" dt="2024-01-11T06:46:32.709" v="4891" actId="554"/>
          <ac:picMkLst>
            <pc:docMk/>
            <pc:sldMk cId="3878702887" sldId="273"/>
            <ac:picMk id="56" creationId="{878A4911-A93F-C39D-9331-3F31B2A45FFB}"/>
          </ac:picMkLst>
        </pc:picChg>
        <pc:picChg chg="add mod">
          <ac:chgData name="Anila" userId="10aae156-914e-4992-9526-b81c2b99183c" providerId="ADAL" clId="{CC5D6039-6D68-4E04-99B7-91A1C621300C}" dt="2024-01-10T12:46:42.708" v="4472" actId="962"/>
          <ac:picMkLst>
            <pc:docMk/>
            <pc:sldMk cId="3878702887" sldId="273"/>
            <ac:picMk id="58" creationId="{60CA5684-3F0D-7B87-0DDC-E4783F1B1090}"/>
          </ac:picMkLst>
        </pc:picChg>
      </pc:sldChg>
      <pc:sldChg chg="addSp delSp modSp add mod ord setBg modClrScheme chgLayout">
        <pc:chgData name="Anila" userId="10aae156-914e-4992-9526-b81c2b99183c" providerId="ADAL" clId="{CC5D6039-6D68-4E04-99B7-91A1C621300C}" dt="2024-01-11T06:57:19.677" v="4952" actId="2711"/>
        <pc:sldMkLst>
          <pc:docMk/>
          <pc:sldMk cId="932968166" sldId="274"/>
        </pc:sldMkLst>
        <pc:spChg chg="add mod">
          <ac:chgData name="Anila" userId="10aae156-914e-4992-9526-b81c2b99183c" providerId="ADAL" clId="{CC5D6039-6D68-4E04-99B7-91A1C621300C}" dt="2024-01-11T06:57:12.671" v="4951" actId="2711"/>
          <ac:spMkLst>
            <pc:docMk/>
            <pc:sldMk cId="932968166" sldId="274"/>
            <ac:spMk id="2" creationId="{24AEA8F2-E812-A9FF-19E0-B44BDFAAEA10}"/>
          </ac:spMkLst>
        </pc:spChg>
        <pc:spChg chg="add mod">
          <ac:chgData name="Anila" userId="10aae156-914e-4992-9526-b81c2b99183c" providerId="ADAL" clId="{CC5D6039-6D68-4E04-99B7-91A1C621300C}" dt="2024-01-11T06:57:19.677" v="4952" actId="2711"/>
          <ac:spMkLst>
            <pc:docMk/>
            <pc:sldMk cId="932968166" sldId="274"/>
            <ac:spMk id="6" creationId="{6FA649DD-DB62-57A6-FE2D-8219A72281E6}"/>
          </ac:spMkLst>
        </pc:spChg>
        <pc:spChg chg="del">
          <ac:chgData name="Anila" userId="10aae156-914e-4992-9526-b81c2b99183c" providerId="ADAL" clId="{CC5D6039-6D68-4E04-99B7-91A1C621300C}" dt="2024-01-11T06:47:30.044" v="4897" actId="478"/>
          <ac:spMkLst>
            <pc:docMk/>
            <pc:sldMk cId="932968166" sldId="274"/>
            <ac:spMk id="10" creationId="{29DCAA4A-6184-78EC-EE8E-C2B4CC79DD3B}"/>
          </ac:spMkLst>
        </pc:spChg>
        <pc:spChg chg="mod">
          <ac:chgData name="Anila" userId="10aae156-914e-4992-9526-b81c2b99183c" providerId="ADAL" clId="{CC5D6039-6D68-4E04-99B7-91A1C621300C}" dt="2024-01-10T12:03:34.647" v="4090" actId="14100"/>
          <ac:spMkLst>
            <pc:docMk/>
            <pc:sldMk cId="932968166" sldId="274"/>
            <ac:spMk id="11" creationId="{CDC1E0EA-DB4E-E0D2-5ED3-3250383A4019}"/>
          </ac:spMkLst>
        </pc:spChg>
        <pc:spChg chg="del">
          <ac:chgData name="Anila" userId="10aae156-914e-4992-9526-b81c2b99183c" providerId="ADAL" clId="{CC5D6039-6D68-4E04-99B7-91A1C621300C}" dt="2024-01-10T12:02:51.042" v="4077" actId="478"/>
          <ac:spMkLst>
            <pc:docMk/>
            <pc:sldMk cId="932968166" sldId="274"/>
            <ac:spMk id="12" creationId="{00F46D07-4060-346B-6D28-E997385F9F72}"/>
          </ac:spMkLst>
        </pc:spChg>
        <pc:spChg chg="mod">
          <ac:chgData name="Anila" userId="10aae156-914e-4992-9526-b81c2b99183c" providerId="ADAL" clId="{CC5D6039-6D68-4E04-99B7-91A1C621300C}" dt="2024-01-10T12:03:25.606" v="4088" actId="164"/>
          <ac:spMkLst>
            <pc:docMk/>
            <pc:sldMk cId="932968166" sldId="274"/>
            <ac:spMk id="13" creationId="{09090D3F-C860-F484-FD32-D4B6CFDF647B}"/>
          </ac:spMkLst>
        </pc:spChg>
        <pc:grpChg chg="add mod">
          <ac:chgData name="Anila" userId="10aae156-914e-4992-9526-b81c2b99183c" providerId="ADAL" clId="{CC5D6039-6D68-4E04-99B7-91A1C621300C}" dt="2024-01-10T12:03:54.836" v="4093" actId="164"/>
          <ac:grpSpMkLst>
            <pc:docMk/>
            <pc:sldMk cId="932968166" sldId="274"/>
            <ac:grpSpMk id="7" creationId="{40C9173E-7FD5-10BC-26EE-2A3AAD774633}"/>
          </ac:grpSpMkLst>
        </pc:grpChg>
        <pc:grpChg chg="add mod">
          <ac:chgData name="Anila" userId="10aae156-914e-4992-9526-b81c2b99183c" providerId="ADAL" clId="{CC5D6039-6D68-4E04-99B7-91A1C621300C}" dt="2024-01-10T12:04:17.595" v="4116" actId="1035"/>
          <ac:grpSpMkLst>
            <pc:docMk/>
            <pc:sldMk cId="932968166" sldId="274"/>
            <ac:grpSpMk id="8" creationId="{018B7CB9-9E72-33B1-C4DA-7E3B5B8AC81C}"/>
          </ac:grpSpMkLst>
        </pc:grpChg>
        <pc:picChg chg="del">
          <ac:chgData name="Anila" userId="10aae156-914e-4992-9526-b81c2b99183c" providerId="ADAL" clId="{CC5D6039-6D68-4E04-99B7-91A1C621300C}" dt="2024-01-11T06:47:30.044" v="4897" actId="478"/>
          <ac:picMkLst>
            <pc:docMk/>
            <pc:sldMk cId="932968166" sldId="274"/>
            <ac:picMk id="3" creationId="{0EF062B6-F183-27DA-B0BE-9989BBE7DD00}"/>
          </ac:picMkLst>
        </pc:picChg>
        <pc:picChg chg="del">
          <ac:chgData name="Anila" userId="10aae156-914e-4992-9526-b81c2b99183c" providerId="ADAL" clId="{CC5D6039-6D68-4E04-99B7-91A1C621300C}" dt="2024-01-10T11:56:16.770" v="4051" actId="478"/>
          <ac:picMkLst>
            <pc:docMk/>
            <pc:sldMk cId="932968166" sldId="274"/>
            <ac:picMk id="5" creationId="{843681BE-0229-1362-B2AA-82FA5883BC1B}"/>
          </ac:picMkLst>
        </pc:picChg>
        <pc:picChg chg="mod">
          <ac:chgData name="Anila" userId="10aae156-914e-4992-9526-b81c2b99183c" providerId="ADAL" clId="{CC5D6039-6D68-4E04-99B7-91A1C621300C}" dt="2024-01-10T12:03:25.606" v="4088" actId="164"/>
          <ac:picMkLst>
            <pc:docMk/>
            <pc:sldMk cId="932968166" sldId="274"/>
            <ac:picMk id="16" creationId="{3DF09395-BCBA-ECC3-41D4-1AFC47E5F5C3}"/>
          </ac:picMkLst>
        </pc:picChg>
      </pc:sldChg>
      <pc:sldChg chg="add mod setBg modClrScheme chgLayout">
        <pc:chgData name="Anila" userId="10aae156-914e-4992-9526-b81c2b99183c" providerId="ADAL" clId="{CC5D6039-6D68-4E04-99B7-91A1C621300C}" dt="2024-01-11T07:00:51.891" v="4968" actId="700"/>
        <pc:sldMkLst>
          <pc:docMk/>
          <pc:sldMk cId="1943172546" sldId="275"/>
        </pc:sldMkLst>
      </pc:sldChg>
      <pc:sldChg chg="modSp add del setBg">
        <pc:chgData name="Anila" userId="10aae156-914e-4992-9526-b81c2b99183c" providerId="ADAL" clId="{CC5D6039-6D68-4E04-99B7-91A1C621300C}" dt="2024-01-10T12:11:18.205" v="4171" actId="47"/>
        <pc:sldMkLst>
          <pc:docMk/>
          <pc:sldMk cId="4203072852" sldId="275"/>
        </pc:sldMkLst>
        <pc:picChg chg="mod">
          <ac:chgData name="Anila" userId="10aae156-914e-4992-9526-b81c2b99183c" providerId="ADAL" clId="{CC5D6039-6D68-4E04-99B7-91A1C621300C}" dt="2024-01-10T12:10:48.472" v="4170"/>
          <ac:picMkLst>
            <pc:docMk/>
            <pc:sldMk cId="4203072852" sldId="275"/>
            <ac:picMk id="5" creationId="{843681BE-0229-1362-B2AA-82FA5883BC1B}"/>
          </ac:picMkLst>
        </pc:picChg>
      </pc:sldChg>
      <pc:sldChg chg="add mod setBg modClrScheme chgLayout">
        <pc:chgData name="Anila" userId="10aae156-914e-4992-9526-b81c2b99183c" providerId="ADAL" clId="{CC5D6039-6D68-4E04-99B7-91A1C621300C}" dt="2024-01-11T07:00:48.089" v="4967" actId="700"/>
        <pc:sldMkLst>
          <pc:docMk/>
          <pc:sldMk cId="110454565" sldId="276"/>
        </pc:sldMkLst>
      </pc:sldChg>
      <pc:sldMasterChg chg="addSp modSp mod setBg addSldLayout delSldLayout modSldLayout">
        <pc:chgData name="Anila" userId="10aae156-914e-4992-9526-b81c2b99183c" providerId="ADAL" clId="{CC5D6039-6D68-4E04-99B7-91A1C621300C}" dt="2024-01-11T07:00:33.958" v="4964" actId="14100"/>
        <pc:sldMasterMkLst>
          <pc:docMk/>
          <pc:sldMasterMk cId="4260680147" sldId="2147483648"/>
        </pc:sldMasterMkLst>
        <pc:picChg chg="add mod">
          <ac:chgData name="Anila" userId="10aae156-914e-4992-9526-b81c2b99183c" providerId="ADAL" clId="{CC5D6039-6D68-4E04-99B7-91A1C621300C}" dt="2024-01-10T12:54:43.748" v="4726" actId="29295"/>
          <ac:picMkLst>
            <pc:docMk/>
            <pc:sldMasterMk cId="4260680147" sldId="2147483648"/>
            <ac:picMk id="6" creationId="{5DC9E484-7424-B8ED-BDFF-774DDE7A3A65}"/>
          </ac:picMkLst>
        </pc:picChg>
        <pc:sldLayoutChg chg="addSp delSp modSp mod setBg">
          <pc:chgData name="Anila" userId="10aae156-914e-4992-9526-b81c2b99183c" providerId="ADAL" clId="{CC5D6039-6D68-4E04-99B7-91A1C621300C}" dt="2024-01-10T12:52:01.078" v="4659" actId="21"/>
          <pc:sldLayoutMkLst>
            <pc:docMk/>
            <pc:sldMasterMk cId="4260680147" sldId="2147483648"/>
            <pc:sldLayoutMk cId="948463567" sldId="2147483649"/>
          </pc:sldLayoutMkLst>
          <pc:spChg chg="add del">
            <ac:chgData name="Anila" userId="10aae156-914e-4992-9526-b81c2b99183c" providerId="ADAL" clId="{CC5D6039-6D68-4E04-99B7-91A1C621300C}" dt="2024-01-10T12:47:19.744" v="4476" actId="11529"/>
            <ac:spMkLst>
              <pc:docMk/>
              <pc:sldMasterMk cId="4260680147" sldId="2147483648"/>
              <pc:sldLayoutMk cId="948463567" sldId="2147483649"/>
              <ac:spMk id="2" creationId="{8D0E40B4-B68A-6319-A72B-5EC65012697A}"/>
            </ac:spMkLst>
          </pc:spChg>
          <pc:spChg chg="add del mod">
            <ac:chgData name="Anila" userId="10aae156-914e-4992-9526-b81c2b99183c" providerId="ADAL" clId="{CC5D6039-6D68-4E04-99B7-91A1C621300C}" dt="2024-01-10T12:52:01.078" v="4659" actId="21"/>
            <ac:spMkLst>
              <pc:docMk/>
              <pc:sldMasterMk cId="4260680147" sldId="2147483648"/>
              <pc:sldLayoutMk cId="948463567" sldId="2147483649"/>
              <ac:spMk id="3" creationId="{6F8BC49B-3E26-9E70-56CD-6B1E9A291E77}"/>
            </ac:spMkLst>
          </pc:spChg>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698949810" sldId="2147483650"/>
          </pc:sldLayoutMkLst>
          <pc:spChg chg="add del mod">
            <ac:chgData name="Anila" userId="10aae156-914e-4992-9526-b81c2b99183c" providerId="ADAL" clId="{CC5D6039-6D68-4E04-99B7-91A1C621300C}" dt="2024-01-10T12:17:59.594" v="4214"/>
            <ac:spMkLst>
              <pc:docMk/>
              <pc:sldMasterMk cId="4260680147" sldId="2147483648"/>
              <pc:sldLayoutMk cId="698949810" sldId="2147483650"/>
              <ac:spMk id="2" creationId="{54D7E075-D790-AEFF-B13D-3D9BE20D1A6D}"/>
            </ac:spMkLst>
          </pc:spChg>
          <pc:spChg chg="add del mod">
            <ac:chgData name="Anila" userId="10aae156-914e-4992-9526-b81c2b99183c" providerId="ADAL" clId="{CC5D6039-6D68-4E04-99B7-91A1C621300C}" dt="2024-01-10T12:18:08.766" v="4216"/>
            <ac:spMkLst>
              <pc:docMk/>
              <pc:sldMasterMk cId="4260680147" sldId="2147483648"/>
              <pc:sldLayoutMk cId="698949810" sldId="2147483650"/>
              <ac:spMk id="3" creationId="{D037D6A0-993A-E86C-0506-F5CAEF19CDB2}"/>
            </ac:spMkLst>
          </pc:spChg>
          <pc:spChg chg="add del mod">
            <ac:chgData name="Anila" userId="10aae156-914e-4992-9526-b81c2b99183c" providerId="ADAL" clId="{CC5D6039-6D68-4E04-99B7-91A1C621300C}" dt="2024-01-10T12:18:17.599" v="4218"/>
            <ac:spMkLst>
              <pc:docMk/>
              <pc:sldMasterMk cId="4260680147" sldId="2147483648"/>
              <pc:sldLayoutMk cId="698949810" sldId="2147483650"/>
              <ac:spMk id="4" creationId="{45729E18-75B0-FE3A-3E0C-B7F61FC6667C}"/>
            </ac:spMkLst>
          </pc:spChg>
          <pc:spChg chg="add del mod">
            <ac:chgData name="Anila" userId="10aae156-914e-4992-9526-b81c2b99183c" providerId="ADAL" clId="{CC5D6039-6D68-4E04-99B7-91A1C621300C}" dt="2024-01-10T12:18:26.419" v="4220"/>
            <ac:spMkLst>
              <pc:docMk/>
              <pc:sldMasterMk cId="4260680147" sldId="2147483648"/>
              <pc:sldLayoutMk cId="698949810" sldId="2147483650"/>
              <ac:spMk id="5" creationId="{DD836CA3-50ED-99B2-A851-40DE2892375D}"/>
            </ac:spMkLst>
          </pc:spChg>
          <pc:spChg chg="add del">
            <ac:chgData name="Anila" userId="10aae156-914e-4992-9526-b81c2b99183c" providerId="ADAL" clId="{CC5D6039-6D68-4E04-99B7-91A1C621300C}" dt="2024-01-10T12:16:57.959" v="4213" actId="11529"/>
            <ac:spMkLst>
              <pc:docMk/>
              <pc:sldMasterMk cId="4260680147" sldId="2147483648"/>
              <pc:sldLayoutMk cId="698949810" sldId="2147483650"/>
              <ac:spMk id="6" creationId="{3BFA19EB-08C8-3DDE-4FDC-9A1CE3BCCA4E}"/>
            </ac:spMkLst>
          </pc:spChg>
          <pc:spChg chg="add del mod">
            <ac:chgData name="Anila" userId="10aae156-914e-4992-9526-b81c2b99183c" providerId="ADAL" clId="{CC5D6039-6D68-4E04-99B7-91A1C621300C}" dt="2024-01-10T12:17:59.594" v="4214"/>
            <ac:spMkLst>
              <pc:docMk/>
              <pc:sldMasterMk cId="4260680147" sldId="2147483648"/>
              <pc:sldLayoutMk cId="698949810" sldId="2147483650"/>
              <ac:spMk id="7" creationId="{A31D5A04-BC36-C346-CF95-EF2E7B843EA5}"/>
            </ac:spMkLst>
          </pc:spChg>
          <pc:spChg chg="mod">
            <ac:chgData name="Anila" userId="10aae156-914e-4992-9526-b81c2b99183c" providerId="ADAL" clId="{CC5D6039-6D68-4E04-99B7-91A1C621300C}" dt="2024-01-10T12:17:59.594" v="4214"/>
            <ac:spMkLst>
              <pc:docMk/>
              <pc:sldMasterMk cId="4260680147" sldId="2147483648"/>
              <pc:sldLayoutMk cId="698949810" sldId="2147483650"/>
              <ac:spMk id="8" creationId="{29E95735-3BA7-8EE4-B195-AA30D8193F3E}"/>
            </ac:spMkLst>
          </pc:spChg>
          <pc:spChg chg="add del">
            <ac:chgData name="Anila" userId="10aae156-914e-4992-9526-b81c2b99183c" providerId="ADAL" clId="{CC5D6039-6D68-4E04-99B7-91A1C621300C}" dt="2024-01-10T12:18:04.827" v="4215" actId="11529"/>
            <ac:spMkLst>
              <pc:docMk/>
              <pc:sldMasterMk cId="4260680147" sldId="2147483648"/>
              <pc:sldLayoutMk cId="698949810" sldId="2147483650"/>
              <ac:spMk id="9" creationId="{E6F401E2-B609-A3C6-B9BC-BE63DF87BD1A}"/>
            </ac:spMkLst>
          </pc:spChg>
          <pc:spChg chg="add del mod">
            <ac:chgData name="Anila" userId="10aae156-914e-4992-9526-b81c2b99183c" providerId="ADAL" clId="{CC5D6039-6D68-4E04-99B7-91A1C621300C}" dt="2024-01-10T12:18:08.766" v="4216"/>
            <ac:spMkLst>
              <pc:docMk/>
              <pc:sldMasterMk cId="4260680147" sldId="2147483648"/>
              <pc:sldLayoutMk cId="698949810" sldId="2147483650"/>
              <ac:spMk id="10" creationId="{B96286CB-0DFF-D067-6C83-6CDF92A12B53}"/>
            </ac:spMkLst>
          </pc:spChg>
          <pc:spChg chg="mod">
            <ac:chgData name="Anila" userId="10aae156-914e-4992-9526-b81c2b99183c" providerId="ADAL" clId="{CC5D6039-6D68-4E04-99B7-91A1C621300C}" dt="2024-01-10T12:18:08.766" v="4216"/>
            <ac:spMkLst>
              <pc:docMk/>
              <pc:sldMasterMk cId="4260680147" sldId="2147483648"/>
              <pc:sldLayoutMk cId="698949810" sldId="2147483650"/>
              <ac:spMk id="11" creationId="{19A11C9E-8EA2-A0D4-1498-FE851A29FC2D}"/>
            </ac:spMkLst>
          </pc:spChg>
          <pc:spChg chg="add del">
            <ac:chgData name="Anila" userId="10aae156-914e-4992-9526-b81c2b99183c" providerId="ADAL" clId="{CC5D6039-6D68-4E04-99B7-91A1C621300C}" dt="2024-01-10T12:18:13.877" v="4217" actId="11529"/>
            <ac:spMkLst>
              <pc:docMk/>
              <pc:sldMasterMk cId="4260680147" sldId="2147483648"/>
              <pc:sldLayoutMk cId="698949810" sldId="2147483650"/>
              <ac:spMk id="12" creationId="{2DF1D1D4-2D21-5910-3936-5AE50884CCA6}"/>
            </ac:spMkLst>
          </pc:spChg>
          <pc:spChg chg="add del mod">
            <ac:chgData name="Anila" userId="10aae156-914e-4992-9526-b81c2b99183c" providerId="ADAL" clId="{CC5D6039-6D68-4E04-99B7-91A1C621300C}" dt="2024-01-10T12:18:17.599" v="4218"/>
            <ac:spMkLst>
              <pc:docMk/>
              <pc:sldMasterMk cId="4260680147" sldId="2147483648"/>
              <pc:sldLayoutMk cId="698949810" sldId="2147483650"/>
              <ac:spMk id="13" creationId="{184841E4-65CA-B92C-AE89-5A9015C4BEA4}"/>
            </ac:spMkLst>
          </pc:spChg>
          <pc:spChg chg="mod">
            <ac:chgData name="Anila" userId="10aae156-914e-4992-9526-b81c2b99183c" providerId="ADAL" clId="{CC5D6039-6D68-4E04-99B7-91A1C621300C}" dt="2024-01-10T12:18:17.599" v="4218"/>
            <ac:spMkLst>
              <pc:docMk/>
              <pc:sldMasterMk cId="4260680147" sldId="2147483648"/>
              <pc:sldLayoutMk cId="698949810" sldId="2147483650"/>
              <ac:spMk id="14" creationId="{8D0A81E6-6DDA-B0F7-666B-F46C7A242D19}"/>
            </ac:spMkLst>
          </pc:spChg>
          <pc:spChg chg="add del">
            <ac:chgData name="Anila" userId="10aae156-914e-4992-9526-b81c2b99183c" providerId="ADAL" clId="{CC5D6039-6D68-4E04-99B7-91A1C621300C}" dt="2024-01-10T12:18:22.843" v="4219" actId="11529"/>
            <ac:spMkLst>
              <pc:docMk/>
              <pc:sldMasterMk cId="4260680147" sldId="2147483648"/>
              <pc:sldLayoutMk cId="698949810" sldId="2147483650"/>
              <ac:spMk id="15" creationId="{424055A1-D106-6285-DBA8-5FF3AA265D10}"/>
            </ac:spMkLst>
          </pc:spChg>
          <pc:spChg chg="add del mod">
            <ac:chgData name="Anila" userId="10aae156-914e-4992-9526-b81c2b99183c" providerId="ADAL" clId="{CC5D6039-6D68-4E04-99B7-91A1C621300C}" dt="2024-01-10T12:18:26.419" v="4220"/>
            <ac:spMkLst>
              <pc:docMk/>
              <pc:sldMasterMk cId="4260680147" sldId="2147483648"/>
              <pc:sldLayoutMk cId="698949810" sldId="2147483650"/>
              <ac:spMk id="16" creationId="{1FBF6AC2-DE32-01A1-905B-46D9BBA2195C}"/>
            </ac:spMkLst>
          </pc:spChg>
          <pc:spChg chg="mod">
            <ac:chgData name="Anila" userId="10aae156-914e-4992-9526-b81c2b99183c" providerId="ADAL" clId="{CC5D6039-6D68-4E04-99B7-91A1C621300C}" dt="2024-01-10T12:18:26.419" v="4220"/>
            <ac:spMkLst>
              <pc:docMk/>
              <pc:sldMasterMk cId="4260680147" sldId="2147483648"/>
              <pc:sldLayoutMk cId="698949810" sldId="2147483650"/>
              <ac:spMk id="17" creationId="{F63D1538-80FE-35B9-7B2E-E8FC164E103A}"/>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87719405" sldId="2147483651"/>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619284813" sldId="2147483652"/>
          </pc:sldLayoutMkLst>
        </pc:sldLayoutChg>
        <pc:sldLayoutChg chg="addSp delSp modSp mod setBg">
          <pc:chgData name="Anila" userId="10aae156-914e-4992-9526-b81c2b99183c" providerId="ADAL" clId="{CC5D6039-6D68-4E04-99B7-91A1C621300C}" dt="2024-01-10T12:49:00.333" v="4536"/>
          <pc:sldLayoutMkLst>
            <pc:docMk/>
            <pc:sldMasterMk cId="4260680147" sldId="2147483648"/>
            <pc:sldLayoutMk cId="631535544" sldId="2147483653"/>
          </pc:sldLayoutMkLst>
          <pc:spChg chg="add del mod">
            <ac:chgData name="Anila" userId="10aae156-914e-4992-9526-b81c2b99183c" providerId="ADAL" clId="{CC5D6039-6D68-4E04-99B7-91A1C621300C}" dt="2024-01-10T12:19:03.624" v="4225"/>
            <ac:spMkLst>
              <pc:docMk/>
              <pc:sldMasterMk cId="4260680147" sldId="2147483648"/>
              <pc:sldLayoutMk cId="631535544" sldId="2147483653"/>
              <ac:spMk id="2" creationId="{156CE0C8-8F18-12CC-09EE-6B7316127138}"/>
            </ac:spMkLst>
          </pc:spChg>
          <pc:spChg chg="add del mod">
            <ac:chgData name="Anila" userId="10aae156-914e-4992-9526-b81c2b99183c" providerId="ADAL" clId="{CC5D6039-6D68-4E04-99B7-91A1C621300C}" dt="2024-01-10T12:19:18.368" v="4229"/>
            <ac:spMkLst>
              <pc:docMk/>
              <pc:sldMasterMk cId="4260680147" sldId="2147483648"/>
              <pc:sldLayoutMk cId="631535544" sldId="2147483653"/>
              <ac:spMk id="3" creationId="{1F762744-E907-5157-9AD8-8B817A0A8EEA}"/>
            </ac:spMkLst>
          </pc:spChg>
          <pc:spChg chg="add del mod">
            <ac:chgData name="Anila" userId="10aae156-914e-4992-9526-b81c2b99183c" providerId="ADAL" clId="{CC5D6039-6D68-4E04-99B7-91A1C621300C}" dt="2024-01-10T12:19:35.813" v="4232"/>
            <ac:spMkLst>
              <pc:docMk/>
              <pc:sldMasterMk cId="4260680147" sldId="2147483648"/>
              <pc:sldLayoutMk cId="631535544" sldId="2147483653"/>
              <ac:spMk id="4" creationId="{13B32AF0-106F-ED34-053B-0A0668E19BDF}"/>
            </ac:spMkLst>
          </pc:spChg>
          <pc:spChg chg="add del mod">
            <ac:chgData name="Anila" userId="10aae156-914e-4992-9526-b81c2b99183c" providerId="ADAL" clId="{CC5D6039-6D68-4E04-99B7-91A1C621300C}" dt="2024-01-10T12:19:44.611" v="4234"/>
            <ac:spMkLst>
              <pc:docMk/>
              <pc:sldMasterMk cId="4260680147" sldId="2147483648"/>
              <pc:sldLayoutMk cId="631535544" sldId="2147483653"/>
              <ac:spMk id="5" creationId="{9719AE82-960B-4F20-FE19-680EDDAF38DF}"/>
            </ac:spMkLst>
          </pc:spChg>
          <pc:spChg chg="add del">
            <ac:chgData name="Anila" userId="10aae156-914e-4992-9526-b81c2b99183c" providerId="ADAL" clId="{CC5D6039-6D68-4E04-99B7-91A1C621300C}" dt="2024-01-10T12:18:56.711" v="4223" actId="11529"/>
            <ac:spMkLst>
              <pc:docMk/>
              <pc:sldMasterMk cId="4260680147" sldId="2147483648"/>
              <pc:sldLayoutMk cId="631535544" sldId="2147483653"/>
              <ac:spMk id="6" creationId="{72DF6CD8-EDA2-7A31-96BA-1ECEEDD4835B}"/>
            </ac:spMkLst>
          </pc:spChg>
          <pc:spChg chg="add del mod">
            <ac:chgData name="Anila" userId="10aae156-914e-4992-9526-b81c2b99183c" providerId="ADAL" clId="{CC5D6039-6D68-4E04-99B7-91A1C621300C}" dt="2024-01-10T12:19:03.624" v="4225"/>
            <ac:spMkLst>
              <pc:docMk/>
              <pc:sldMasterMk cId="4260680147" sldId="2147483648"/>
              <pc:sldLayoutMk cId="631535544" sldId="2147483653"/>
              <ac:spMk id="7" creationId="{740C58F2-8491-AC49-344A-ED0779D6500E}"/>
            </ac:spMkLst>
          </pc:spChg>
          <pc:spChg chg="mod">
            <ac:chgData name="Anila" userId="10aae156-914e-4992-9526-b81c2b99183c" providerId="ADAL" clId="{CC5D6039-6D68-4E04-99B7-91A1C621300C}" dt="2024-01-10T12:19:03.624" v="4225"/>
            <ac:spMkLst>
              <pc:docMk/>
              <pc:sldMasterMk cId="4260680147" sldId="2147483648"/>
              <pc:sldLayoutMk cId="631535544" sldId="2147483653"/>
              <ac:spMk id="8" creationId="{144CA004-B1AA-F0AE-F19E-756725758F6D}"/>
            </ac:spMkLst>
          </pc:spChg>
          <pc:spChg chg="add del">
            <ac:chgData name="Anila" userId="10aae156-914e-4992-9526-b81c2b99183c" providerId="ADAL" clId="{CC5D6039-6D68-4E04-99B7-91A1C621300C}" dt="2024-01-10T12:19:10.806" v="4226" actId="11529"/>
            <ac:spMkLst>
              <pc:docMk/>
              <pc:sldMasterMk cId="4260680147" sldId="2147483648"/>
              <pc:sldLayoutMk cId="631535544" sldId="2147483653"/>
              <ac:spMk id="9" creationId="{DC3F16D1-68F4-0694-1A9B-E32AE713B500}"/>
            </ac:spMkLst>
          </pc:spChg>
          <pc:spChg chg="add del mod">
            <ac:chgData name="Anila" userId="10aae156-914e-4992-9526-b81c2b99183c" providerId="ADAL" clId="{CC5D6039-6D68-4E04-99B7-91A1C621300C}" dt="2024-01-10T12:19:18.368" v="4229"/>
            <ac:spMkLst>
              <pc:docMk/>
              <pc:sldMasterMk cId="4260680147" sldId="2147483648"/>
              <pc:sldLayoutMk cId="631535544" sldId="2147483653"/>
              <ac:spMk id="10" creationId="{9C638219-3F95-45DF-924E-757603AD6ED4}"/>
            </ac:spMkLst>
          </pc:spChg>
          <pc:spChg chg="mod">
            <ac:chgData name="Anila" userId="10aae156-914e-4992-9526-b81c2b99183c" providerId="ADAL" clId="{CC5D6039-6D68-4E04-99B7-91A1C621300C}" dt="2024-01-10T12:19:18.368" v="4229"/>
            <ac:spMkLst>
              <pc:docMk/>
              <pc:sldMasterMk cId="4260680147" sldId="2147483648"/>
              <pc:sldLayoutMk cId="631535544" sldId="2147483653"/>
              <ac:spMk id="11" creationId="{289AE022-733B-6F7C-D742-4EB956ED6E45}"/>
            </ac:spMkLst>
          </pc:spChg>
          <pc:spChg chg="add del">
            <ac:chgData name="Anila" userId="10aae156-914e-4992-9526-b81c2b99183c" providerId="ADAL" clId="{CC5D6039-6D68-4E04-99B7-91A1C621300C}" dt="2024-01-10T12:19:29.156" v="4230" actId="11529"/>
            <ac:spMkLst>
              <pc:docMk/>
              <pc:sldMasterMk cId="4260680147" sldId="2147483648"/>
              <pc:sldLayoutMk cId="631535544" sldId="2147483653"/>
              <ac:spMk id="12" creationId="{69CD8E00-4112-D2E0-8BF6-7129D9845A42}"/>
            </ac:spMkLst>
          </pc:spChg>
          <pc:spChg chg="add del mod">
            <ac:chgData name="Anila" userId="10aae156-914e-4992-9526-b81c2b99183c" providerId="ADAL" clId="{CC5D6039-6D68-4E04-99B7-91A1C621300C}" dt="2024-01-10T12:19:35.813" v="4232"/>
            <ac:spMkLst>
              <pc:docMk/>
              <pc:sldMasterMk cId="4260680147" sldId="2147483648"/>
              <pc:sldLayoutMk cId="631535544" sldId="2147483653"/>
              <ac:spMk id="13" creationId="{848702B3-D9DF-8850-9C1A-872690604892}"/>
            </ac:spMkLst>
          </pc:spChg>
          <pc:spChg chg="mod">
            <ac:chgData name="Anila" userId="10aae156-914e-4992-9526-b81c2b99183c" providerId="ADAL" clId="{CC5D6039-6D68-4E04-99B7-91A1C621300C}" dt="2024-01-10T12:19:35.813" v="4232"/>
            <ac:spMkLst>
              <pc:docMk/>
              <pc:sldMasterMk cId="4260680147" sldId="2147483648"/>
              <pc:sldLayoutMk cId="631535544" sldId="2147483653"/>
              <ac:spMk id="14" creationId="{232B8061-E09C-38EA-5A30-5687452EF198}"/>
            </ac:spMkLst>
          </pc:spChg>
          <pc:spChg chg="add del">
            <ac:chgData name="Anila" userId="10aae156-914e-4992-9526-b81c2b99183c" providerId="ADAL" clId="{CC5D6039-6D68-4E04-99B7-91A1C621300C}" dt="2024-01-10T12:19:40.875" v="4233" actId="11529"/>
            <ac:spMkLst>
              <pc:docMk/>
              <pc:sldMasterMk cId="4260680147" sldId="2147483648"/>
              <pc:sldLayoutMk cId="631535544" sldId="2147483653"/>
              <ac:spMk id="15" creationId="{C54AD7E9-C015-BD8D-2285-E7D4D8570C18}"/>
            </ac:spMkLst>
          </pc:spChg>
          <pc:spChg chg="add del mod">
            <ac:chgData name="Anila" userId="10aae156-914e-4992-9526-b81c2b99183c" providerId="ADAL" clId="{CC5D6039-6D68-4E04-99B7-91A1C621300C}" dt="2024-01-10T12:19:44.611" v="4234"/>
            <ac:spMkLst>
              <pc:docMk/>
              <pc:sldMasterMk cId="4260680147" sldId="2147483648"/>
              <pc:sldLayoutMk cId="631535544" sldId="2147483653"/>
              <ac:spMk id="16" creationId="{956DA006-C6A3-910B-0987-EA493A1DCAD5}"/>
            </ac:spMkLst>
          </pc:spChg>
          <pc:spChg chg="mod">
            <ac:chgData name="Anila" userId="10aae156-914e-4992-9526-b81c2b99183c" providerId="ADAL" clId="{CC5D6039-6D68-4E04-99B7-91A1C621300C}" dt="2024-01-10T12:19:44.611" v="4234"/>
            <ac:spMkLst>
              <pc:docMk/>
              <pc:sldMasterMk cId="4260680147" sldId="2147483648"/>
              <pc:sldLayoutMk cId="631535544" sldId="2147483653"/>
              <ac:spMk id="17" creationId="{EC142B4E-8D5E-CFD8-DFE4-C9293C33024F}"/>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382787815" sldId="2147483654"/>
          </pc:sldLayoutMkLst>
        </pc:sldLayoutChg>
        <pc:sldLayoutChg chg="addSp delSp modSp mod setBg">
          <pc:chgData name="Anila" userId="10aae156-914e-4992-9526-b81c2b99183c" providerId="ADAL" clId="{CC5D6039-6D68-4E04-99B7-91A1C621300C}" dt="2024-01-10T12:49:00.333" v="4536"/>
          <pc:sldLayoutMkLst>
            <pc:docMk/>
            <pc:sldMasterMk cId="4260680147" sldId="2147483648"/>
            <pc:sldLayoutMk cId="1498085280" sldId="2147483655"/>
          </pc:sldLayoutMkLst>
          <pc:spChg chg="add del mod">
            <ac:chgData name="Anila" userId="10aae156-914e-4992-9526-b81c2b99183c" providerId="ADAL" clId="{CC5D6039-6D68-4E04-99B7-91A1C621300C}" dt="2024-01-10T12:21:27.905" v="4255"/>
            <ac:spMkLst>
              <pc:docMk/>
              <pc:sldMasterMk cId="4260680147" sldId="2147483648"/>
              <pc:sldLayoutMk cId="1498085280" sldId="2147483655"/>
              <ac:spMk id="2" creationId="{42E55ABA-420D-249C-02E9-48A96CB20C11}"/>
            </ac:spMkLst>
          </pc:spChg>
          <pc:spChg chg="add del mod">
            <ac:chgData name="Anila" userId="10aae156-914e-4992-9526-b81c2b99183c" providerId="ADAL" clId="{CC5D6039-6D68-4E04-99B7-91A1C621300C}" dt="2024-01-10T12:21:39.576" v="4257"/>
            <ac:spMkLst>
              <pc:docMk/>
              <pc:sldMasterMk cId="4260680147" sldId="2147483648"/>
              <pc:sldLayoutMk cId="1498085280" sldId="2147483655"/>
              <ac:spMk id="3" creationId="{893E3856-67F8-2796-1402-F2FC699397A7}"/>
            </ac:spMkLst>
          </pc:spChg>
          <pc:spChg chg="add del mod">
            <ac:chgData name="Anila" userId="10aae156-914e-4992-9526-b81c2b99183c" providerId="ADAL" clId="{CC5D6039-6D68-4E04-99B7-91A1C621300C}" dt="2024-01-10T12:21:51.582" v="4259"/>
            <ac:spMkLst>
              <pc:docMk/>
              <pc:sldMasterMk cId="4260680147" sldId="2147483648"/>
              <pc:sldLayoutMk cId="1498085280" sldId="2147483655"/>
              <ac:spMk id="4" creationId="{121A84F4-7B35-A6D7-EE6B-3F4393286616}"/>
            </ac:spMkLst>
          </pc:spChg>
          <pc:spChg chg="add del">
            <ac:chgData name="Anila" userId="10aae156-914e-4992-9526-b81c2b99183c" providerId="ADAL" clId="{CC5D6039-6D68-4E04-99B7-91A1C621300C}" dt="2024-01-10T12:21:23.172" v="4254" actId="11529"/>
            <ac:spMkLst>
              <pc:docMk/>
              <pc:sldMasterMk cId="4260680147" sldId="2147483648"/>
              <pc:sldLayoutMk cId="1498085280" sldId="2147483655"/>
              <ac:spMk id="5" creationId="{FB369E3C-45BD-6A21-DEBD-BD948AEC46B8}"/>
            </ac:spMkLst>
          </pc:spChg>
          <pc:spChg chg="add del mod">
            <ac:chgData name="Anila" userId="10aae156-914e-4992-9526-b81c2b99183c" providerId="ADAL" clId="{CC5D6039-6D68-4E04-99B7-91A1C621300C}" dt="2024-01-10T12:21:27.905" v="4255"/>
            <ac:spMkLst>
              <pc:docMk/>
              <pc:sldMasterMk cId="4260680147" sldId="2147483648"/>
              <pc:sldLayoutMk cId="1498085280" sldId="2147483655"/>
              <ac:spMk id="6" creationId="{00ABB509-242A-B58C-E527-755912CABC09}"/>
            </ac:spMkLst>
          </pc:spChg>
          <pc:spChg chg="mod">
            <ac:chgData name="Anila" userId="10aae156-914e-4992-9526-b81c2b99183c" providerId="ADAL" clId="{CC5D6039-6D68-4E04-99B7-91A1C621300C}" dt="2024-01-10T12:21:27.905" v="4255"/>
            <ac:spMkLst>
              <pc:docMk/>
              <pc:sldMasterMk cId="4260680147" sldId="2147483648"/>
              <pc:sldLayoutMk cId="1498085280" sldId="2147483655"/>
              <ac:spMk id="7" creationId="{9F30451A-A827-AD97-9A3B-7745E66BFF37}"/>
            </ac:spMkLst>
          </pc:spChg>
          <pc:spChg chg="add del">
            <ac:chgData name="Anila" userId="10aae156-914e-4992-9526-b81c2b99183c" providerId="ADAL" clId="{CC5D6039-6D68-4E04-99B7-91A1C621300C}" dt="2024-01-10T12:21:33.494" v="4256" actId="11529"/>
            <ac:spMkLst>
              <pc:docMk/>
              <pc:sldMasterMk cId="4260680147" sldId="2147483648"/>
              <pc:sldLayoutMk cId="1498085280" sldId="2147483655"/>
              <ac:spMk id="8" creationId="{8A50118E-6B68-A5B1-BB4E-8B658DAD2C71}"/>
            </ac:spMkLst>
          </pc:spChg>
          <pc:spChg chg="add del mod">
            <ac:chgData name="Anila" userId="10aae156-914e-4992-9526-b81c2b99183c" providerId="ADAL" clId="{CC5D6039-6D68-4E04-99B7-91A1C621300C}" dt="2024-01-10T12:21:39.576" v="4257"/>
            <ac:spMkLst>
              <pc:docMk/>
              <pc:sldMasterMk cId="4260680147" sldId="2147483648"/>
              <pc:sldLayoutMk cId="1498085280" sldId="2147483655"/>
              <ac:spMk id="9" creationId="{A387A12A-15B1-C502-0FA8-103379352C9D}"/>
            </ac:spMkLst>
          </pc:spChg>
          <pc:spChg chg="mod">
            <ac:chgData name="Anila" userId="10aae156-914e-4992-9526-b81c2b99183c" providerId="ADAL" clId="{CC5D6039-6D68-4E04-99B7-91A1C621300C}" dt="2024-01-10T12:21:39.576" v="4257"/>
            <ac:spMkLst>
              <pc:docMk/>
              <pc:sldMasterMk cId="4260680147" sldId="2147483648"/>
              <pc:sldLayoutMk cId="1498085280" sldId="2147483655"/>
              <ac:spMk id="10" creationId="{D91F2A65-1815-2F76-CF25-51D657B5C88E}"/>
            </ac:spMkLst>
          </pc:spChg>
          <pc:spChg chg="add del">
            <ac:chgData name="Anila" userId="10aae156-914e-4992-9526-b81c2b99183c" providerId="ADAL" clId="{CC5D6039-6D68-4E04-99B7-91A1C621300C}" dt="2024-01-10T12:21:45.654" v="4258" actId="11529"/>
            <ac:spMkLst>
              <pc:docMk/>
              <pc:sldMasterMk cId="4260680147" sldId="2147483648"/>
              <pc:sldLayoutMk cId="1498085280" sldId="2147483655"/>
              <ac:spMk id="11" creationId="{B16F7B0B-3583-68B2-D540-D20824A940A0}"/>
            </ac:spMkLst>
          </pc:spChg>
          <pc:spChg chg="add del mod">
            <ac:chgData name="Anila" userId="10aae156-914e-4992-9526-b81c2b99183c" providerId="ADAL" clId="{CC5D6039-6D68-4E04-99B7-91A1C621300C}" dt="2024-01-10T12:21:51.582" v="4259"/>
            <ac:spMkLst>
              <pc:docMk/>
              <pc:sldMasterMk cId="4260680147" sldId="2147483648"/>
              <pc:sldLayoutMk cId="1498085280" sldId="2147483655"/>
              <ac:spMk id="12" creationId="{828D576F-F5A9-A05B-4C92-BE739DB9802D}"/>
            </ac:spMkLst>
          </pc:spChg>
          <pc:spChg chg="mod">
            <ac:chgData name="Anila" userId="10aae156-914e-4992-9526-b81c2b99183c" providerId="ADAL" clId="{CC5D6039-6D68-4E04-99B7-91A1C621300C}" dt="2024-01-10T12:21:51.582" v="4259"/>
            <ac:spMkLst>
              <pc:docMk/>
              <pc:sldMasterMk cId="4260680147" sldId="2147483648"/>
              <pc:sldLayoutMk cId="1498085280" sldId="2147483655"/>
              <ac:spMk id="13" creationId="{C9075098-1B54-88EF-CDC9-648EA16A2818}"/>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2136427465" sldId="2147483656"/>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3597744777" sldId="2147483657"/>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643171391" sldId="2147483658"/>
          </pc:sldLayoutMkLst>
        </pc:sldLayoutChg>
        <pc:sldLayoutChg chg="setBg">
          <pc:chgData name="Anila" userId="10aae156-914e-4992-9526-b81c2b99183c" providerId="ADAL" clId="{CC5D6039-6D68-4E04-99B7-91A1C621300C}" dt="2024-01-10T12:49:00.333" v="4536"/>
          <pc:sldLayoutMkLst>
            <pc:docMk/>
            <pc:sldMasterMk cId="4260680147" sldId="2147483648"/>
            <pc:sldLayoutMk cId="1460700022" sldId="2147483659"/>
          </pc:sldLayoutMkLst>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2697073635" sldId="2147483660"/>
          </pc:sldLayoutMkLst>
          <pc:spChg chg="add del mod">
            <ac:chgData name="Anila" userId="10aae156-914e-4992-9526-b81c2b99183c" providerId="ADAL" clId="{CC5D6039-6D68-4E04-99B7-91A1C621300C}" dt="2024-01-10T12:23:06.822" v="4263"/>
            <ac:spMkLst>
              <pc:docMk/>
              <pc:sldMasterMk cId="4260680147" sldId="2147483648"/>
              <pc:sldLayoutMk cId="2697073635" sldId="2147483660"/>
              <ac:spMk id="2" creationId="{3D9F59A2-86DC-3987-8691-EAF4AECF1AD8}"/>
            </ac:spMkLst>
          </pc:spChg>
          <pc:spChg chg="add del mod">
            <ac:chgData name="Anila" userId="10aae156-914e-4992-9526-b81c2b99183c" providerId="ADAL" clId="{CC5D6039-6D68-4E04-99B7-91A1C621300C}" dt="2024-01-10T12:23:19.337" v="4265"/>
            <ac:spMkLst>
              <pc:docMk/>
              <pc:sldMasterMk cId="4260680147" sldId="2147483648"/>
              <pc:sldLayoutMk cId="2697073635" sldId="2147483660"/>
              <ac:spMk id="3" creationId="{9E557F89-3BD0-5BAA-1F70-A52CF9A57F1F}"/>
            </ac:spMkLst>
          </pc:spChg>
          <pc:spChg chg="add del mod">
            <ac:chgData name="Anila" userId="10aae156-914e-4992-9526-b81c2b99183c" providerId="ADAL" clId="{CC5D6039-6D68-4E04-99B7-91A1C621300C}" dt="2024-01-10T12:23:33.666" v="4267"/>
            <ac:spMkLst>
              <pc:docMk/>
              <pc:sldMasterMk cId="4260680147" sldId="2147483648"/>
              <pc:sldLayoutMk cId="2697073635" sldId="2147483660"/>
              <ac:spMk id="4" creationId="{D0AC6CF0-2C4E-D458-E478-0D244D407B01}"/>
            </ac:spMkLst>
          </pc:spChg>
          <pc:spChg chg="add del">
            <ac:chgData name="Anila" userId="10aae156-914e-4992-9526-b81c2b99183c" providerId="ADAL" clId="{CC5D6039-6D68-4E04-99B7-91A1C621300C}" dt="2024-01-10T12:23:02.693" v="4262" actId="11529"/>
            <ac:spMkLst>
              <pc:docMk/>
              <pc:sldMasterMk cId="4260680147" sldId="2147483648"/>
              <pc:sldLayoutMk cId="2697073635" sldId="2147483660"/>
              <ac:spMk id="5" creationId="{B46FF8EF-EF76-648B-BE3E-01C2AA0EED34}"/>
            </ac:spMkLst>
          </pc:spChg>
          <pc:spChg chg="add del mod">
            <ac:chgData name="Anila" userId="10aae156-914e-4992-9526-b81c2b99183c" providerId="ADAL" clId="{CC5D6039-6D68-4E04-99B7-91A1C621300C}" dt="2024-01-10T12:23:06.822" v="4263"/>
            <ac:spMkLst>
              <pc:docMk/>
              <pc:sldMasterMk cId="4260680147" sldId="2147483648"/>
              <pc:sldLayoutMk cId="2697073635" sldId="2147483660"/>
              <ac:spMk id="6" creationId="{F1833858-077A-BF54-7570-A1105925A38B}"/>
            </ac:spMkLst>
          </pc:spChg>
          <pc:spChg chg="mod">
            <ac:chgData name="Anila" userId="10aae156-914e-4992-9526-b81c2b99183c" providerId="ADAL" clId="{CC5D6039-6D68-4E04-99B7-91A1C621300C}" dt="2024-01-10T12:23:06.822" v="4263"/>
            <ac:spMkLst>
              <pc:docMk/>
              <pc:sldMasterMk cId="4260680147" sldId="2147483648"/>
              <pc:sldLayoutMk cId="2697073635" sldId="2147483660"/>
              <ac:spMk id="7" creationId="{718E0EAE-CFFE-A18C-4CB3-5CEEDF32AFC7}"/>
            </ac:spMkLst>
          </pc:spChg>
          <pc:spChg chg="add del">
            <ac:chgData name="Anila" userId="10aae156-914e-4992-9526-b81c2b99183c" providerId="ADAL" clId="{CC5D6039-6D68-4E04-99B7-91A1C621300C}" dt="2024-01-10T12:23:12.145" v="4264" actId="11529"/>
            <ac:spMkLst>
              <pc:docMk/>
              <pc:sldMasterMk cId="4260680147" sldId="2147483648"/>
              <pc:sldLayoutMk cId="2697073635" sldId="2147483660"/>
              <ac:spMk id="8" creationId="{0A4E48BB-11EE-9346-5CFB-1278E8A6A8CC}"/>
            </ac:spMkLst>
          </pc:spChg>
          <pc:spChg chg="add del mod">
            <ac:chgData name="Anila" userId="10aae156-914e-4992-9526-b81c2b99183c" providerId="ADAL" clId="{CC5D6039-6D68-4E04-99B7-91A1C621300C}" dt="2024-01-10T12:23:19.337" v="4265"/>
            <ac:spMkLst>
              <pc:docMk/>
              <pc:sldMasterMk cId="4260680147" sldId="2147483648"/>
              <pc:sldLayoutMk cId="2697073635" sldId="2147483660"/>
              <ac:spMk id="9" creationId="{D6DE252D-D9B5-4242-5B79-07E1A8D26012}"/>
            </ac:spMkLst>
          </pc:spChg>
          <pc:spChg chg="mod">
            <ac:chgData name="Anila" userId="10aae156-914e-4992-9526-b81c2b99183c" providerId="ADAL" clId="{CC5D6039-6D68-4E04-99B7-91A1C621300C}" dt="2024-01-10T12:23:19.337" v="4265"/>
            <ac:spMkLst>
              <pc:docMk/>
              <pc:sldMasterMk cId="4260680147" sldId="2147483648"/>
              <pc:sldLayoutMk cId="2697073635" sldId="2147483660"/>
              <ac:spMk id="10" creationId="{EE66B23B-6E15-5AA9-AAD2-3DEEC78CC85D}"/>
            </ac:spMkLst>
          </pc:spChg>
          <pc:spChg chg="add del">
            <ac:chgData name="Anila" userId="10aae156-914e-4992-9526-b81c2b99183c" providerId="ADAL" clId="{CC5D6039-6D68-4E04-99B7-91A1C621300C}" dt="2024-01-10T12:23:24.249" v="4266" actId="11529"/>
            <ac:spMkLst>
              <pc:docMk/>
              <pc:sldMasterMk cId="4260680147" sldId="2147483648"/>
              <pc:sldLayoutMk cId="2697073635" sldId="2147483660"/>
              <ac:spMk id="11" creationId="{72F25B15-85D3-579D-9648-A6734CEECA86}"/>
            </ac:spMkLst>
          </pc:spChg>
          <pc:spChg chg="add del mod">
            <ac:chgData name="Anila" userId="10aae156-914e-4992-9526-b81c2b99183c" providerId="ADAL" clId="{CC5D6039-6D68-4E04-99B7-91A1C621300C}" dt="2024-01-10T12:23:33.666" v="4267"/>
            <ac:spMkLst>
              <pc:docMk/>
              <pc:sldMasterMk cId="4260680147" sldId="2147483648"/>
              <pc:sldLayoutMk cId="2697073635" sldId="2147483660"/>
              <ac:spMk id="12" creationId="{99113A94-4BE0-CC53-835F-4DA02BCDA1B6}"/>
            </ac:spMkLst>
          </pc:spChg>
          <pc:spChg chg="mod">
            <ac:chgData name="Anila" userId="10aae156-914e-4992-9526-b81c2b99183c" providerId="ADAL" clId="{CC5D6039-6D68-4E04-99B7-91A1C621300C}" dt="2024-01-10T12:23:33.666" v="4267"/>
            <ac:spMkLst>
              <pc:docMk/>
              <pc:sldMasterMk cId="4260680147" sldId="2147483648"/>
              <pc:sldLayoutMk cId="2697073635" sldId="2147483660"/>
              <ac:spMk id="13" creationId="{B53961C1-E39D-4731-3B53-1D7FCEC9C5D1}"/>
            </ac:spMkLst>
          </pc:spChg>
        </pc:sldLayoutChg>
        <pc:sldLayoutChg chg="addSp delSp modSp mod setBg">
          <pc:chgData name="Anila" userId="10aae156-914e-4992-9526-b81c2b99183c" providerId="ADAL" clId="{CC5D6039-6D68-4E04-99B7-91A1C621300C}" dt="2024-01-11T06:46:23.396" v="4890" actId="14100"/>
          <pc:sldLayoutMkLst>
            <pc:docMk/>
            <pc:sldMasterMk cId="4260680147" sldId="2147483648"/>
            <pc:sldLayoutMk cId="1933899486" sldId="2147483661"/>
          </pc:sldLayoutMkLst>
          <pc:spChg chg="add del mod">
            <ac:chgData name="Anila" userId="10aae156-914e-4992-9526-b81c2b99183c" providerId="ADAL" clId="{CC5D6039-6D68-4E04-99B7-91A1C621300C}" dt="2024-01-10T12:24:35.750" v="4273"/>
            <ac:spMkLst>
              <pc:docMk/>
              <pc:sldMasterMk cId="4260680147" sldId="2147483648"/>
              <pc:sldLayoutMk cId="1933899486" sldId="2147483661"/>
              <ac:spMk id="2" creationId="{8302C211-0C19-948E-FD57-D87C063CEC22}"/>
            </ac:spMkLst>
          </pc:spChg>
          <pc:spChg chg="add del mod">
            <ac:chgData name="Anila" userId="10aae156-914e-4992-9526-b81c2b99183c" providerId="ADAL" clId="{CC5D6039-6D68-4E04-99B7-91A1C621300C}" dt="2024-01-10T12:24:52.165" v="4276"/>
            <ac:spMkLst>
              <pc:docMk/>
              <pc:sldMasterMk cId="4260680147" sldId="2147483648"/>
              <pc:sldLayoutMk cId="1933899486" sldId="2147483661"/>
              <ac:spMk id="3" creationId="{98A12C7B-4B90-6394-F074-D27B2CDAACC8}"/>
            </ac:spMkLst>
          </pc:spChg>
          <pc:spChg chg="add del mod">
            <ac:chgData name="Anila" userId="10aae156-914e-4992-9526-b81c2b99183c" providerId="ADAL" clId="{CC5D6039-6D68-4E04-99B7-91A1C621300C}" dt="2024-01-10T12:25:24.658" v="4280"/>
            <ac:spMkLst>
              <pc:docMk/>
              <pc:sldMasterMk cId="4260680147" sldId="2147483648"/>
              <pc:sldLayoutMk cId="1933899486" sldId="2147483661"/>
              <ac:spMk id="4" creationId="{7D7322BE-BBD5-42D4-01B3-B61F875EB3F1}"/>
            </ac:spMkLst>
          </pc:spChg>
          <pc:spChg chg="add del mod">
            <ac:chgData name="Anila" userId="10aae156-914e-4992-9526-b81c2b99183c" providerId="ADAL" clId="{CC5D6039-6D68-4E04-99B7-91A1C621300C}" dt="2024-01-10T12:25:04.975" v="4278"/>
            <ac:spMkLst>
              <pc:docMk/>
              <pc:sldMasterMk cId="4260680147" sldId="2147483648"/>
              <pc:sldLayoutMk cId="1933899486" sldId="2147483661"/>
              <ac:spMk id="5" creationId="{6D91A1E5-8707-7C16-18CB-E31A59554BF9}"/>
            </ac:spMkLst>
          </pc:spChg>
          <pc:spChg chg="add del mod">
            <ac:chgData name="Anila" userId="10aae156-914e-4992-9526-b81c2b99183c" providerId="ADAL" clId="{CC5D6039-6D68-4E04-99B7-91A1C621300C}" dt="2024-01-10T12:25:41.942" v="4282"/>
            <ac:spMkLst>
              <pc:docMk/>
              <pc:sldMasterMk cId="4260680147" sldId="2147483648"/>
              <pc:sldLayoutMk cId="1933899486" sldId="2147483661"/>
              <ac:spMk id="6" creationId="{1DE3E32A-5F80-9C61-DE04-5EC1F55F403D}"/>
            </ac:spMkLst>
          </pc:spChg>
          <pc:spChg chg="add del mod">
            <ac:chgData name="Anila" userId="10aae156-914e-4992-9526-b81c2b99183c" providerId="ADAL" clId="{CC5D6039-6D68-4E04-99B7-91A1C621300C}" dt="2024-01-10T12:24:25.519" v="4271"/>
            <ac:spMkLst>
              <pc:docMk/>
              <pc:sldMasterMk cId="4260680147" sldId="2147483648"/>
              <pc:sldLayoutMk cId="1933899486" sldId="2147483661"/>
              <ac:spMk id="7" creationId="{1AF35E3D-F515-8A30-F997-0F3B2793C7CE}"/>
            </ac:spMkLst>
          </pc:spChg>
          <pc:spChg chg="add del">
            <ac:chgData name="Anila" userId="10aae156-914e-4992-9526-b81c2b99183c" providerId="ADAL" clId="{CC5D6039-6D68-4E04-99B7-91A1C621300C}" dt="2024-01-10T12:24:20.022" v="4270" actId="11529"/>
            <ac:spMkLst>
              <pc:docMk/>
              <pc:sldMasterMk cId="4260680147" sldId="2147483648"/>
              <pc:sldLayoutMk cId="1933899486" sldId="2147483661"/>
              <ac:spMk id="8" creationId="{85AE3D92-9219-2A30-D29B-992D5311E7FF}"/>
            </ac:spMkLst>
          </pc:spChg>
          <pc:spChg chg="add del mod">
            <ac:chgData name="Anila" userId="10aae156-914e-4992-9526-b81c2b99183c" providerId="ADAL" clId="{CC5D6039-6D68-4E04-99B7-91A1C621300C}" dt="2024-01-10T12:24:25.519" v="4271"/>
            <ac:spMkLst>
              <pc:docMk/>
              <pc:sldMasterMk cId="4260680147" sldId="2147483648"/>
              <pc:sldLayoutMk cId="1933899486" sldId="2147483661"/>
              <ac:spMk id="9" creationId="{6025A000-B7AB-8076-2859-05EE38FF9BB7}"/>
            </ac:spMkLst>
          </pc:spChg>
          <pc:spChg chg="mod">
            <ac:chgData name="Anila" userId="10aae156-914e-4992-9526-b81c2b99183c" providerId="ADAL" clId="{CC5D6039-6D68-4E04-99B7-91A1C621300C}" dt="2024-01-10T12:24:25.519" v="4271"/>
            <ac:spMkLst>
              <pc:docMk/>
              <pc:sldMasterMk cId="4260680147" sldId="2147483648"/>
              <pc:sldLayoutMk cId="1933899486" sldId="2147483661"/>
              <ac:spMk id="10" creationId="{94CE7CF7-6BC2-9BA7-3526-5ED44F9C50C4}"/>
            </ac:spMkLst>
          </pc:spChg>
          <pc:spChg chg="add del">
            <ac:chgData name="Anila" userId="10aae156-914e-4992-9526-b81c2b99183c" providerId="ADAL" clId="{CC5D6039-6D68-4E04-99B7-91A1C621300C}" dt="2024-01-10T12:24:31.658" v="4272" actId="11529"/>
            <ac:spMkLst>
              <pc:docMk/>
              <pc:sldMasterMk cId="4260680147" sldId="2147483648"/>
              <pc:sldLayoutMk cId="1933899486" sldId="2147483661"/>
              <ac:spMk id="11" creationId="{58632703-0B05-E709-8CAD-11A8E85CC77B}"/>
            </ac:spMkLst>
          </pc:spChg>
          <pc:spChg chg="add del mod">
            <ac:chgData name="Anila" userId="10aae156-914e-4992-9526-b81c2b99183c" providerId="ADAL" clId="{CC5D6039-6D68-4E04-99B7-91A1C621300C}" dt="2024-01-10T12:24:35.750" v="4273"/>
            <ac:spMkLst>
              <pc:docMk/>
              <pc:sldMasterMk cId="4260680147" sldId="2147483648"/>
              <pc:sldLayoutMk cId="1933899486" sldId="2147483661"/>
              <ac:spMk id="12" creationId="{90ECA508-C667-C0A2-9233-775F8B393BFA}"/>
            </ac:spMkLst>
          </pc:spChg>
          <pc:spChg chg="mod">
            <ac:chgData name="Anila" userId="10aae156-914e-4992-9526-b81c2b99183c" providerId="ADAL" clId="{CC5D6039-6D68-4E04-99B7-91A1C621300C}" dt="2024-01-10T12:24:35.750" v="4273"/>
            <ac:spMkLst>
              <pc:docMk/>
              <pc:sldMasterMk cId="4260680147" sldId="2147483648"/>
              <pc:sldLayoutMk cId="1933899486" sldId="2147483661"/>
              <ac:spMk id="13" creationId="{B8FB67A8-E5EC-3238-3481-A5B0A913AA8C}"/>
            </ac:spMkLst>
          </pc:spChg>
          <pc:spChg chg="add del">
            <ac:chgData name="Anila" userId="10aae156-914e-4992-9526-b81c2b99183c" providerId="ADAL" clId="{CC5D6039-6D68-4E04-99B7-91A1C621300C}" dt="2024-01-10T12:24:42.443" v="4274" actId="11529"/>
            <ac:spMkLst>
              <pc:docMk/>
              <pc:sldMasterMk cId="4260680147" sldId="2147483648"/>
              <pc:sldLayoutMk cId="1933899486" sldId="2147483661"/>
              <ac:spMk id="14" creationId="{942EFD8B-5F23-1422-D7B5-40B03BBF35FC}"/>
            </ac:spMkLst>
          </pc:spChg>
          <pc:spChg chg="add del mod">
            <ac:chgData name="Anila" userId="10aae156-914e-4992-9526-b81c2b99183c" providerId="ADAL" clId="{CC5D6039-6D68-4E04-99B7-91A1C621300C}" dt="2024-01-10T12:24:52.165" v="4276"/>
            <ac:spMkLst>
              <pc:docMk/>
              <pc:sldMasterMk cId="4260680147" sldId="2147483648"/>
              <pc:sldLayoutMk cId="1933899486" sldId="2147483661"/>
              <ac:spMk id="15" creationId="{0876743B-D6AF-4CFA-9C28-692055D9FF0A}"/>
            </ac:spMkLst>
          </pc:spChg>
          <pc:spChg chg="mod">
            <ac:chgData name="Anila" userId="10aae156-914e-4992-9526-b81c2b99183c" providerId="ADAL" clId="{CC5D6039-6D68-4E04-99B7-91A1C621300C}" dt="2024-01-10T12:24:52.165" v="4276"/>
            <ac:spMkLst>
              <pc:docMk/>
              <pc:sldMasterMk cId="4260680147" sldId="2147483648"/>
              <pc:sldLayoutMk cId="1933899486" sldId="2147483661"/>
              <ac:spMk id="16" creationId="{208CE4F9-11DE-636C-8FDC-1BDD6EAF57D6}"/>
            </ac:spMkLst>
          </pc:spChg>
          <pc:spChg chg="add del">
            <ac:chgData name="Anila" userId="10aae156-914e-4992-9526-b81c2b99183c" providerId="ADAL" clId="{CC5D6039-6D68-4E04-99B7-91A1C621300C}" dt="2024-01-10T12:25:00.531" v="4277" actId="11529"/>
            <ac:spMkLst>
              <pc:docMk/>
              <pc:sldMasterMk cId="4260680147" sldId="2147483648"/>
              <pc:sldLayoutMk cId="1933899486" sldId="2147483661"/>
              <ac:spMk id="17" creationId="{DF5700EC-11DC-C185-4EF2-BD3E27A41217}"/>
            </ac:spMkLst>
          </pc:spChg>
          <pc:spChg chg="add del mod">
            <ac:chgData name="Anila" userId="10aae156-914e-4992-9526-b81c2b99183c" providerId="ADAL" clId="{CC5D6039-6D68-4E04-99B7-91A1C621300C}" dt="2024-01-10T12:25:04.975" v="4278"/>
            <ac:spMkLst>
              <pc:docMk/>
              <pc:sldMasterMk cId="4260680147" sldId="2147483648"/>
              <pc:sldLayoutMk cId="1933899486" sldId="2147483661"/>
              <ac:spMk id="18" creationId="{BFA9E805-D988-69E2-A3DD-A27CE0E58C18}"/>
            </ac:spMkLst>
          </pc:spChg>
          <pc:spChg chg="mod">
            <ac:chgData name="Anila" userId="10aae156-914e-4992-9526-b81c2b99183c" providerId="ADAL" clId="{CC5D6039-6D68-4E04-99B7-91A1C621300C}" dt="2024-01-10T12:25:04.975" v="4278"/>
            <ac:spMkLst>
              <pc:docMk/>
              <pc:sldMasterMk cId="4260680147" sldId="2147483648"/>
              <pc:sldLayoutMk cId="1933899486" sldId="2147483661"/>
              <ac:spMk id="19" creationId="{1D98CA0E-3E56-E68F-C7D8-00382BCEC9ED}"/>
            </ac:spMkLst>
          </pc:spChg>
          <pc:spChg chg="add del">
            <ac:chgData name="Anila" userId="10aae156-914e-4992-9526-b81c2b99183c" providerId="ADAL" clId="{CC5D6039-6D68-4E04-99B7-91A1C621300C}" dt="2024-01-10T12:25:18.633" v="4279" actId="11529"/>
            <ac:spMkLst>
              <pc:docMk/>
              <pc:sldMasterMk cId="4260680147" sldId="2147483648"/>
              <pc:sldLayoutMk cId="1933899486" sldId="2147483661"/>
              <ac:spMk id="20" creationId="{E3F5D7CC-EB6E-10C7-6D07-48F52546B18C}"/>
            </ac:spMkLst>
          </pc:spChg>
          <pc:spChg chg="add del mod">
            <ac:chgData name="Anila" userId="10aae156-914e-4992-9526-b81c2b99183c" providerId="ADAL" clId="{CC5D6039-6D68-4E04-99B7-91A1C621300C}" dt="2024-01-10T12:25:24.658" v="4280"/>
            <ac:spMkLst>
              <pc:docMk/>
              <pc:sldMasterMk cId="4260680147" sldId="2147483648"/>
              <pc:sldLayoutMk cId="1933899486" sldId="2147483661"/>
              <ac:spMk id="21" creationId="{4EF788AE-809B-B957-58B5-FA62D4F01AE4}"/>
            </ac:spMkLst>
          </pc:spChg>
          <pc:spChg chg="mod">
            <ac:chgData name="Anila" userId="10aae156-914e-4992-9526-b81c2b99183c" providerId="ADAL" clId="{CC5D6039-6D68-4E04-99B7-91A1C621300C}" dt="2024-01-10T12:25:24.658" v="4280"/>
            <ac:spMkLst>
              <pc:docMk/>
              <pc:sldMasterMk cId="4260680147" sldId="2147483648"/>
              <pc:sldLayoutMk cId="1933899486" sldId="2147483661"/>
              <ac:spMk id="22" creationId="{D07ED7C0-6140-B889-EADF-9D046DE11398}"/>
            </ac:spMkLst>
          </pc:spChg>
          <pc:spChg chg="add del">
            <ac:chgData name="Anila" userId="10aae156-914e-4992-9526-b81c2b99183c" providerId="ADAL" clId="{CC5D6039-6D68-4E04-99B7-91A1C621300C}" dt="2024-01-10T12:25:32.139" v="4281" actId="11529"/>
            <ac:spMkLst>
              <pc:docMk/>
              <pc:sldMasterMk cId="4260680147" sldId="2147483648"/>
              <pc:sldLayoutMk cId="1933899486" sldId="2147483661"/>
              <ac:spMk id="23" creationId="{D0E80258-9BE4-C036-ED80-F63E777BE533}"/>
            </ac:spMkLst>
          </pc:spChg>
          <pc:spChg chg="add del mod">
            <ac:chgData name="Anila" userId="10aae156-914e-4992-9526-b81c2b99183c" providerId="ADAL" clId="{CC5D6039-6D68-4E04-99B7-91A1C621300C}" dt="2024-01-10T12:25:41.942" v="4282"/>
            <ac:spMkLst>
              <pc:docMk/>
              <pc:sldMasterMk cId="4260680147" sldId="2147483648"/>
              <pc:sldLayoutMk cId="1933899486" sldId="2147483661"/>
              <ac:spMk id="24" creationId="{8075DAAB-5778-59B4-1711-A63EC34DB3F0}"/>
            </ac:spMkLst>
          </pc:spChg>
          <pc:spChg chg="mod">
            <ac:chgData name="Anila" userId="10aae156-914e-4992-9526-b81c2b99183c" providerId="ADAL" clId="{CC5D6039-6D68-4E04-99B7-91A1C621300C}" dt="2024-01-11T06:46:23.396" v="4890" actId="14100"/>
            <ac:spMkLst>
              <pc:docMk/>
              <pc:sldMasterMk cId="4260680147" sldId="2147483648"/>
              <pc:sldLayoutMk cId="1933899486" sldId="2147483661"/>
              <ac:spMk id="25" creationId="{869AD42B-95AD-E387-4E6E-26ACB1B739C4}"/>
            </ac:spMkLst>
          </pc:spChg>
        </pc:sldLayoutChg>
        <pc:sldLayoutChg chg="addSp delSp modSp setBg">
          <pc:chgData name="Anila" userId="10aae156-914e-4992-9526-b81c2b99183c" providerId="ADAL" clId="{CC5D6039-6D68-4E04-99B7-91A1C621300C}" dt="2024-01-10T12:49:00.333" v="4536"/>
          <pc:sldLayoutMkLst>
            <pc:docMk/>
            <pc:sldMasterMk cId="4260680147" sldId="2147483648"/>
            <pc:sldLayoutMk cId="946157983" sldId="2147483662"/>
          </pc:sldLayoutMkLst>
          <pc:spChg chg="add del mod">
            <ac:chgData name="Anila" userId="10aae156-914e-4992-9526-b81c2b99183c" providerId="ADAL" clId="{CC5D6039-6D68-4E04-99B7-91A1C621300C}" dt="2024-01-10T12:26:12.281" v="4286"/>
            <ac:spMkLst>
              <pc:docMk/>
              <pc:sldMasterMk cId="4260680147" sldId="2147483648"/>
              <pc:sldLayoutMk cId="946157983" sldId="2147483662"/>
              <ac:spMk id="2" creationId="{2DB3C724-FD57-9064-3176-BDB22462E8E2}"/>
            </ac:spMkLst>
          </pc:spChg>
          <pc:spChg chg="add del">
            <ac:chgData name="Anila" userId="10aae156-914e-4992-9526-b81c2b99183c" providerId="ADAL" clId="{CC5D6039-6D68-4E04-99B7-91A1C621300C}" dt="2024-01-10T12:26:06.154" v="4285" actId="11529"/>
            <ac:spMkLst>
              <pc:docMk/>
              <pc:sldMasterMk cId="4260680147" sldId="2147483648"/>
              <pc:sldLayoutMk cId="946157983" sldId="2147483662"/>
              <ac:spMk id="3" creationId="{C17CAE86-914A-132A-35F4-C00E087F2EF6}"/>
            </ac:spMkLst>
          </pc:spChg>
          <pc:spChg chg="add del mod">
            <ac:chgData name="Anila" userId="10aae156-914e-4992-9526-b81c2b99183c" providerId="ADAL" clId="{CC5D6039-6D68-4E04-99B7-91A1C621300C}" dt="2024-01-10T12:26:12.281" v="4286"/>
            <ac:spMkLst>
              <pc:docMk/>
              <pc:sldMasterMk cId="4260680147" sldId="2147483648"/>
              <pc:sldLayoutMk cId="946157983" sldId="2147483662"/>
              <ac:spMk id="4" creationId="{B56D08CA-CC66-AEDD-56F5-17CFBF9D5C09}"/>
            </ac:spMkLst>
          </pc:spChg>
          <pc:spChg chg="mod">
            <ac:chgData name="Anila" userId="10aae156-914e-4992-9526-b81c2b99183c" providerId="ADAL" clId="{CC5D6039-6D68-4E04-99B7-91A1C621300C}" dt="2024-01-10T12:26:12.281" v="4286"/>
            <ac:spMkLst>
              <pc:docMk/>
              <pc:sldMasterMk cId="4260680147" sldId="2147483648"/>
              <pc:sldLayoutMk cId="946157983" sldId="2147483662"/>
              <ac:spMk id="5" creationId="{CF150A8F-FBFA-4653-1797-1C9816C6C017}"/>
            </ac:spMkLst>
          </pc:spChg>
        </pc:sldLayoutChg>
        <pc:sldLayoutChg chg="setBg">
          <pc:chgData name="Anila" userId="10aae156-914e-4992-9526-b81c2b99183c" providerId="ADAL" clId="{CC5D6039-6D68-4E04-99B7-91A1C621300C}" dt="2024-01-10T12:49:00.333" v="4536"/>
          <pc:sldLayoutMkLst>
            <pc:docMk/>
            <pc:sldMasterMk cId="4260680147" sldId="2147483648"/>
            <pc:sldLayoutMk cId="313166576" sldId="2147483663"/>
          </pc:sldLayoutMkLst>
        </pc:sldLayoutChg>
        <pc:sldLayoutChg chg="addSp modSp add mod modTransition setBg">
          <pc:chgData name="Anila" userId="10aae156-914e-4992-9526-b81c2b99183c" providerId="ADAL" clId="{CC5D6039-6D68-4E04-99B7-91A1C621300C}" dt="2024-01-11T07:00:33.958" v="4964" actId="14100"/>
          <pc:sldLayoutMkLst>
            <pc:docMk/>
            <pc:sldMasterMk cId="4260680147" sldId="2147483648"/>
            <pc:sldLayoutMk cId="3469386013" sldId="2147483665"/>
          </pc:sldLayoutMkLst>
          <pc:spChg chg="add mod">
            <ac:chgData name="Anila" userId="10aae156-914e-4992-9526-b81c2b99183c" providerId="ADAL" clId="{CC5D6039-6D68-4E04-99B7-91A1C621300C}" dt="2024-01-11T07:00:33.958" v="4964" actId="14100"/>
            <ac:spMkLst>
              <pc:docMk/>
              <pc:sldMasterMk cId="4260680147" sldId="2147483648"/>
              <pc:sldLayoutMk cId="3469386013" sldId="2147483665"/>
              <ac:spMk id="2" creationId="{4E83DCFB-E8EC-208C-E0CE-058350F727B1}"/>
            </ac:spMkLst>
          </pc:spChg>
        </pc:sldLayoutChg>
        <pc:sldLayoutChg chg="add del mod modTransition">
          <pc:chgData name="Anila" userId="10aae156-914e-4992-9526-b81c2b99183c" providerId="ADAL" clId="{CC5D6039-6D68-4E04-99B7-91A1C621300C}" dt="2024-01-11T06:59:54.552" v="4958" actId="2696"/>
          <pc:sldLayoutMkLst>
            <pc:docMk/>
            <pc:sldMasterMk cId="4260680147" sldId="2147483648"/>
            <pc:sldLayoutMk cId="3759345417" sldId="2147483666"/>
          </pc:sldLayoutMkLst>
        </pc:sldLayoutChg>
      </pc:sldMasterChg>
    </pc:docChg>
  </pc:docChgLst>
  <pc:docChgLst>
    <pc:chgData name="Pham, Hannie" userId="S::phamha@dickinson.edu::e013f0bf-2da2-48bb-b9fb-4309ec667a8e" providerId="AD" clId="Web-{638798D3-0E07-2A59-CC0A-B2FE1D4E6D9D}"/>
    <pc:docChg chg="modSld">
      <pc:chgData name="Pham, Hannie" userId="S::phamha@dickinson.edu::e013f0bf-2da2-48bb-b9fb-4309ec667a8e" providerId="AD" clId="Web-{638798D3-0E07-2A59-CC0A-B2FE1D4E6D9D}" dt="2025-05-02T00:32:26.958" v="24" actId="20577"/>
      <pc:docMkLst>
        <pc:docMk/>
      </pc:docMkLst>
      <pc:sldChg chg="addSp delSp modSp">
        <pc:chgData name="Pham, Hannie" userId="S::phamha@dickinson.edu::e013f0bf-2da2-48bb-b9fb-4309ec667a8e" providerId="AD" clId="Web-{638798D3-0E07-2A59-CC0A-B2FE1D4E6D9D}" dt="2025-05-02T00:32:26.958" v="24" actId="20577"/>
        <pc:sldMkLst>
          <pc:docMk/>
          <pc:sldMk cId="4013645945" sldId="281"/>
        </pc:sldMkLst>
        <pc:spChg chg="add del mod">
          <ac:chgData name="Pham, Hannie" userId="S::phamha@dickinson.edu::e013f0bf-2da2-48bb-b9fb-4309ec667a8e" providerId="AD" clId="Web-{638798D3-0E07-2A59-CC0A-B2FE1D4E6D9D}" dt="2025-05-02T00:31:49.863" v="4"/>
          <ac:spMkLst>
            <pc:docMk/>
            <pc:sldMk cId="4013645945" sldId="281"/>
            <ac:spMk id="2" creationId="{2D04AC34-39D1-3212-1343-317F67C6163A}"/>
          </ac:spMkLst>
        </pc:spChg>
        <pc:spChg chg="add mod">
          <ac:chgData name="Pham, Hannie" userId="S::phamha@dickinson.edu::e013f0bf-2da2-48bb-b9fb-4309ec667a8e" providerId="AD" clId="Web-{638798D3-0E07-2A59-CC0A-B2FE1D4E6D9D}" dt="2025-05-02T00:32:26.958" v="24" actId="20577"/>
          <ac:spMkLst>
            <pc:docMk/>
            <pc:sldMk cId="4013645945" sldId="281"/>
            <ac:spMk id="3" creationId="{272E8B01-15B8-5EEB-4511-423B4CA93484}"/>
          </ac:spMkLst>
        </pc:spChg>
      </pc:sldChg>
    </pc:docChg>
  </pc:docChgLst>
  <pc:docChgLst>
    <pc:chgData name="Pham Duy Anh, Pham Duy Anh" userId="S::phamduyd@dickinson.edu::122caea7-5979-4556-ae05-a0ff0f52d510" providerId="AD" clId="Web-{730F2412-E00D-155B-8789-55869F1DE0A6}"/>
    <pc:docChg chg="addSld delSld modSld">
      <pc:chgData name="Pham Duy Anh, Pham Duy Anh" userId="S::phamduyd@dickinson.edu::122caea7-5979-4556-ae05-a0ff0f52d510" providerId="AD" clId="Web-{730F2412-E00D-155B-8789-55869F1DE0A6}" dt="2025-05-05T03:33:56.485" v="495" actId="1076"/>
      <pc:docMkLst>
        <pc:docMk/>
      </pc:docMkLst>
      <pc:sldChg chg="modSp">
        <pc:chgData name="Pham Duy Anh, Pham Duy Anh" userId="S::phamduyd@dickinson.edu::122caea7-5979-4556-ae05-a0ff0f52d510" providerId="AD" clId="Web-{730F2412-E00D-155B-8789-55869F1DE0A6}" dt="2025-05-05T03:15:21.662" v="255" actId="1076"/>
        <pc:sldMkLst>
          <pc:docMk/>
          <pc:sldMk cId="743053777" sldId="257"/>
        </pc:sldMkLst>
        <pc:spChg chg="mod">
          <ac:chgData name="Pham Duy Anh, Pham Duy Anh" userId="S::phamduyd@dickinson.edu::122caea7-5979-4556-ae05-a0ff0f52d510" providerId="AD" clId="Web-{730F2412-E00D-155B-8789-55869F1DE0A6}" dt="2025-05-05T03:05:49.695" v="199" actId="1076"/>
          <ac:spMkLst>
            <pc:docMk/>
            <pc:sldMk cId="743053777" sldId="257"/>
            <ac:spMk id="5" creationId="{B26D0991-DADF-F60D-0354-8FEAD177D1EB}"/>
          </ac:spMkLst>
        </pc:spChg>
        <pc:spChg chg="mod">
          <ac:chgData name="Pham Duy Anh, Pham Duy Anh" userId="S::phamduyd@dickinson.edu::122caea7-5979-4556-ae05-a0ff0f52d510" providerId="AD" clId="Web-{730F2412-E00D-155B-8789-55869F1DE0A6}" dt="2025-05-05T03:05:49.664" v="197" actId="1076"/>
          <ac:spMkLst>
            <pc:docMk/>
            <pc:sldMk cId="743053777" sldId="257"/>
            <ac:spMk id="7" creationId="{774DD41B-7C29-C26F-19DD-6221BE3385EE}"/>
          </ac:spMkLst>
        </pc:spChg>
        <pc:spChg chg="mod">
          <ac:chgData name="Pham Duy Anh, Pham Duy Anh" userId="S::phamduyd@dickinson.edu::122caea7-5979-4556-ae05-a0ff0f52d510" providerId="AD" clId="Web-{730F2412-E00D-155B-8789-55869F1DE0A6}" dt="2025-05-05T03:15:21.662" v="255" actId="1076"/>
          <ac:spMkLst>
            <pc:docMk/>
            <pc:sldMk cId="743053777" sldId="257"/>
            <ac:spMk id="8" creationId="{AF1B1BE2-2D2D-650A-8544-85E14966A237}"/>
          </ac:spMkLst>
        </pc:spChg>
        <pc:spChg chg="mod">
          <ac:chgData name="Pham Duy Anh, Pham Duy Anh" userId="S::phamduyd@dickinson.edu::122caea7-5979-4556-ae05-a0ff0f52d510" providerId="AD" clId="Web-{730F2412-E00D-155B-8789-55869F1DE0A6}" dt="2025-05-05T03:05:55.242" v="200" actId="1076"/>
          <ac:spMkLst>
            <pc:docMk/>
            <pc:sldMk cId="743053777" sldId="257"/>
            <ac:spMk id="15" creationId="{7F0ECE67-0DDC-358B-5304-8682AD5BF1B0}"/>
          </ac:spMkLst>
        </pc:spChg>
        <pc:spChg chg="mod">
          <ac:chgData name="Pham Duy Anh, Pham Duy Anh" userId="S::phamduyd@dickinson.edu::122caea7-5979-4556-ae05-a0ff0f52d510" providerId="AD" clId="Web-{730F2412-E00D-155B-8789-55869F1DE0A6}" dt="2025-05-05T03:05:55.257" v="202" actId="1076"/>
          <ac:spMkLst>
            <pc:docMk/>
            <pc:sldMk cId="743053777" sldId="257"/>
            <ac:spMk id="17" creationId="{5DF6F867-6834-9B59-492C-9B81221BBCB8}"/>
          </ac:spMkLst>
        </pc:spChg>
        <pc:spChg chg="mod">
          <ac:chgData name="Pham Duy Anh, Pham Duy Anh" userId="S::phamduyd@dickinson.edu::122caea7-5979-4556-ae05-a0ff0f52d510" providerId="AD" clId="Web-{730F2412-E00D-155B-8789-55869F1DE0A6}" dt="2025-05-05T03:07:43.573" v="220" actId="1076"/>
          <ac:spMkLst>
            <pc:docMk/>
            <pc:sldMk cId="743053777" sldId="257"/>
            <ac:spMk id="18" creationId="{99DC029E-3481-83A0-D50D-9F8FB2997E54}"/>
          </ac:spMkLst>
        </pc:spChg>
        <pc:spChg chg="mod">
          <ac:chgData name="Pham Duy Anh, Pham Duy Anh" userId="S::phamduyd@dickinson.edu::122caea7-5979-4556-ae05-a0ff0f52d510" providerId="AD" clId="Web-{730F2412-E00D-155B-8789-55869F1DE0A6}" dt="2025-05-05T03:07:43.635" v="224" actId="1076"/>
          <ac:spMkLst>
            <pc:docMk/>
            <pc:sldMk cId="743053777" sldId="257"/>
            <ac:spMk id="19" creationId="{4DC6C743-48C3-7569-D3A4-F3407237B9B1}"/>
          </ac:spMkLst>
        </pc:spChg>
        <pc:spChg chg="mod">
          <ac:chgData name="Pham Duy Anh, Pham Duy Anh" userId="S::phamduyd@dickinson.edu::122caea7-5979-4556-ae05-a0ff0f52d510" providerId="AD" clId="Web-{730F2412-E00D-155B-8789-55869F1DE0A6}" dt="2025-05-05T03:07:43.588" v="221" actId="1076"/>
          <ac:spMkLst>
            <pc:docMk/>
            <pc:sldMk cId="743053777" sldId="257"/>
            <ac:spMk id="20" creationId="{C9D97F68-A577-4E6C-CF9A-8F506DB97675}"/>
          </ac:spMkLst>
        </pc:spChg>
        <pc:spChg chg="mod">
          <ac:chgData name="Pham Duy Anh, Pham Duy Anh" userId="S::phamduyd@dickinson.edu::122caea7-5979-4556-ae05-a0ff0f52d510" providerId="AD" clId="Web-{730F2412-E00D-155B-8789-55869F1DE0A6}" dt="2025-05-05T03:07:43.651" v="225" actId="1076"/>
          <ac:spMkLst>
            <pc:docMk/>
            <pc:sldMk cId="743053777" sldId="257"/>
            <ac:spMk id="21" creationId="{51CEA66F-6DE0-43E5-E232-C2683EF62B4C}"/>
          </ac:spMkLst>
        </pc:spChg>
        <pc:picChg chg="mod">
          <ac:chgData name="Pham Duy Anh, Pham Duy Anh" userId="S::phamduyd@dickinson.edu::122caea7-5979-4556-ae05-a0ff0f52d510" providerId="AD" clId="Web-{730F2412-E00D-155B-8789-55869F1DE0A6}" dt="2025-05-05T03:05:49.695" v="198" actId="1076"/>
          <ac:picMkLst>
            <pc:docMk/>
            <pc:sldMk cId="743053777" sldId="257"/>
            <ac:picMk id="22" creationId="{AE5C7C9C-716B-F454-B97B-B2F1D376AA1F}"/>
          </ac:picMkLst>
        </pc:picChg>
        <pc:picChg chg="mod">
          <ac:chgData name="Pham Duy Anh, Pham Duy Anh" userId="S::phamduyd@dickinson.edu::122caea7-5979-4556-ae05-a0ff0f52d510" providerId="AD" clId="Web-{730F2412-E00D-155B-8789-55869F1DE0A6}" dt="2025-05-05T03:05:55.257" v="201" actId="1076"/>
          <ac:picMkLst>
            <pc:docMk/>
            <pc:sldMk cId="743053777" sldId="257"/>
            <ac:picMk id="24" creationId="{5C672CEA-6875-CBA7-364B-8E6F48BB9519}"/>
          </ac:picMkLst>
        </pc:picChg>
        <pc:picChg chg="mod">
          <ac:chgData name="Pham Duy Anh, Pham Duy Anh" userId="S::phamduyd@dickinson.edu::122caea7-5979-4556-ae05-a0ff0f52d510" providerId="AD" clId="Web-{730F2412-E00D-155B-8789-55869F1DE0A6}" dt="2025-05-05T03:07:43.604" v="222" actId="1076"/>
          <ac:picMkLst>
            <pc:docMk/>
            <pc:sldMk cId="743053777" sldId="257"/>
            <ac:picMk id="26" creationId="{B0168675-FCFD-CB8E-85C3-9A73567BE8CA}"/>
          </ac:picMkLst>
        </pc:picChg>
        <pc:picChg chg="mod">
          <ac:chgData name="Pham Duy Anh, Pham Duy Anh" userId="S::phamduyd@dickinson.edu::122caea7-5979-4556-ae05-a0ff0f52d510" providerId="AD" clId="Web-{730F2412-E00D-155B-8789-55869F1DE0A6}" dt="2025-05-05T03:07:43.619" v="223" actId="1076"/>
          <ac:picMkLst>
            <pc:docMk/>
            <pc:sldMk cId="743053777" sldId="257"/>
            <ac:picMk id="28" creationId="{1379F86E-5EFC-6396-20B5-C057FE965E92}"/>
          </ac:picMkLst>
        </pc:picChg>
      </pc:sldChg>
      <pc:sldChg chg="mod modShow">
        <pc:chgData name="Pham Duy Anh, Pham Duy Anh" userId="S::phamduyd@dickinson.edu::122caea7-5979-4556-ae05-a0ff0f52d510" providerId="AD" clId="Web-{730F2412-E00D-155B-8789-55869F1DE0A6}" dt="2025-05-03T22:50:50.558" v="142"/>
        <pc:sldMkLst>
          <pc:docMk/>
          <pc:sldMk cId="380003430" sldId="258"/>
        </pc:sldMkLst>
      </pc:sldChg>
      <pc:sldChg chg="modSp">
        <pc:chgData name="Pham Duy Anh, Pham Duy Anh" userId="S::phamduyd@dickinson.edu::122caea7-5979-4556-ae05-a0ff0f52d510" providerId="AD" clId="Web-{730F2412-E00D-155B-8789-55869F1DE0A6}" dt="2025-05-05T00:15:20.048" v="160" actId="20577"/>
        <pc:sldMkLst>
          <pc:docMk/>
          <pc:sldMk cId="3941213105" sldId="259"/>
        </pc:sldMkLst>
        <pc:spChg chg="mod">
          <ac:chgData name="Pham Duy Anh, Pham Duy Anh" userId="S::phamduyd@dickinson.edu::122caea7-5979-4556-ae05-a0ff0f52d510" providerId="AD" clId="Web-{730F2412-E00D-155B-8789-55869F1DE0A6}" dt="2025-05-05T00:15:20.048" v="160" actId="20577"/>
          <ac:spMkLst>
            <pc:docMk/>
            <pc:sldMk cId="3941213105" sldId="259"/>
            <ac:spMk id="2" creationId="{DB35EE80-0EA4-8895-4D4E-3E2CA165E16F}"/>
          </ac:spMkLst>
        </pc:spChg>
      </pc:sldChg>
      <pc:sldChg chg="mod modShow">
        <pc:chgData name="Pham Duy Anh, Pham Duy Anh" userId="S::phamduyd@dickinson.edu::122caea7-5979-4556-ae05-a0ff0f52d510" providerId="AD" clId="Web-{730F2412-E00D-155B-8789-55869F1DE0A6}" dt="2025-05-03T22:50:48.807" v="135"/>
        <pc:sldMkLst>
          <pc:docMk/>
          <pc:sldMk cId="1100794810" sldId="262"/>
        </pc:sldMkLst>
      </pc:sldChg>
      <pc:sldChg chg="mod modShow">
        <pc:chgData name="Pham Duy Anh, Pham Duy Anh" userId="S::phamduyd@dickinson.edu::122caea7-5979-4556-ae05-a0ff0f52d510" providerId="AD" clId="Web-{730F2412-E00D-155B-8789-55869F1DE0A6}" dt="2025-05-03T22:50:49.042" v="136"/>
        <pc:sldMkLst>
          <pc:docMk/>
          <pc:sldMk cId="310597289" sldId="263"/>
        </pc:sldMkLst>
      </pc:sldChg>
      <pc:sldChg chg="mod modShow">
        <pc:chgData name="Pham Duy Anh, Pham Duy Anh" userId="S::phamduyd@dickinson.edu::122caea7-5979-4556-ae05-a0ff0f52d510" providerId="AD" clId="Web-{730F2412-E00D-155B-8789-55869F1DE0A6}" dt="2025-05-03T22:50:49.511" v="138"/>
        <pc:sldMkLst>
          <pc:docMk/>
          <pc:sldMk cId="49432193" sldId="265"/>
        </pc:sldMkLst>
      </pc:sldChg>
      <pc:sldChg chg="mod modShow">
        <pc:chgData name="Pham Duy Anh, Pham Duy Anh" userId="S::phamduyd@dickinson.edu::122caea7-5979-4556-ae05-a0ff0f52d510" providerId="AD" clId="Web-{730F2412-E00D-155B-8789-55869F1DE0A6}" dt="2025-05-03T22:50:49.307" v="137"/>
        <pc:sldMkLst>
          <pc:docMk/>
          <pc:sldMk cId="3788003563" sldId="266"/>
        </pc:sldMkLst>
      </pc:sldChg>
      <pc:sldChg chg="mod modShow">
        <pc:chgData name="Pham Duy Anh, Pham Duy Anh" userId="S::phamduyd@dickinson.edu::122caea7-5979-4556-ae05-a0ff0f52d510" providerId="AD" clId="Web-{730F2412-E00D-155B-8789-55869F1DE0A6}" dt="2025-05-03T22:50:49.823" v="139"/>
        <pc:sldMkLst>
          <pc:docMk/>
          <pc:sldMk cId="840966126" sldId="267"/>
        </pc:sldMkLst>
      </pc:sldChg>
      <pc:sldChg chg="addSp delSp modSp">
        <pc:chgData name="Pham Duy Anh, Pham Duy Anh" userId="S::phamduyd@dickinson.edu::122caea7-5979-4556-ae05-a0ff0f52d510" providerId="AD" clId="Web-{730F2412-E00D-155B-8789-55869F1DE0A6}" dt="2025-05-05T03:23:03.813" v="352" actId="1076"/>
        <pc:sldMkLst>
          <pc:docMk/>
          <pc:sldMk cId="3422976296" sldId="269"/>
        </pc:sldMkLst>
        <pc:spChg chg="mod">
          <ac:chgData name="Pham Duy Anh, Pham Duy Anh" userId="S::phamduyd@dickinson.edu::122caea7-5979-4556-ae05-a0ff0f52d510" providerId="AD" clId="Web-{730F2412-E00D-155B-8789-55869F1DE0A6}" dt="2025-05-05T03:19:01.026" v="294" actId="1076"/>
          <ac:spMkLst>
            <pc:docMk/>
            <pc:sldMk cId="3422976296" sldId="269"/>
            <ac:spMk id="4" creationId="{C027BFCA-F3C5-0360-B6E2-FA065DD34C0F}"/>
          </ac:spMkLst>
        </pc:spChg>
        <pc:spChg chg="add del mod">
          <ac:chgData name="Pham Duy Anh, Pham Duy Anh" userId="S::phamduyd@dickinson.edu::122caea7-5979-4556-ae05-a0ff0f52d510" providerId="AD" clId="Web-{730F2412-E00D-155B-8789-55869F1DE0A6}" dt="2025-05-05T03:18:10.353" v="288" actId="1076"/>
          <ac:spMkLst>
            <pc:docMk/>
            <pc:sldMk cId="3422976296" sldId="269"/>
            <ac:spMk id="5" creationId="{D883B7D0-9363-2A90-CFDB-540E204165F4}"/>
          </ac:spMkLst>
        </pc:spChg>
        <pc:spChg chg="mod">
          <ac:chgData name="Pham Duy Anh, Pham Duy Anh" userId="S::phamduyd@dickinson.edu::122caea7-5979-4556-ae05-a0ff0f52d510" providerId="AD" clId="Web-{730F2412-E00D-155B-8789-55869F1DE0A6}" dt="2025-05-05T03:23:03.813" v="352" actId="1076"/>
          <ac:spMkLst>
            <pc:docMk/>
            <pc:sldMk cId="3422976296" sldId="269"/>
            <ac:spMk id="9" creationId="{FCBC44C1-C99F-B884-0D3B-AF0A88C6C6EB}"/>
          </ac:spMkLst>
        </pc:spChg>
        <pc:spChg chg="mod">
          <ac:chgData name="Pham Duy Anh, Pham Duy Anh" userId="S::phamduyd@dickinson.edu::122caea7-5979-4556-ae05-a0ff0f52d510" providerId="AD" clId="Web-{730F2412-E00D-155B-8789-55869F1DE0A6}" dt="2025-05-05T03:22:01.187" v="332" actId="1076"/>
          <ac:spMkLst>
            <pc:docMk/>
            <pc:sldMk cId="3422976296" sldId="269"/>
            <ac:spMk id="18" creationId="{1644BCB8-CEBD-A8FE-C598-F6E5AC65D435}"/>
          </ac:spMkLst>
        </pc:spChg>
        <pc:spChg chg="mod">
          <ac:chgData name="Pham Duy Anh, Pham Duy Anh" userId="S::phamduyd@dickinson.edu::122caea7-5979-4556-ae05-a0ff0f52d510" providerId="AD" clId="Web-{730F2412-E00D-155B-8789-55869F1DE0A6}" dt="2025-05-05T03:18:50.604" v="293" actId="14100"/>
          <ac:spMkLst>
            <pc:docMk/>
            <pc:sldMk cId="3422976296" sldId="269"/>
            <ac:spMk id="19" creationId="{6BC9B30B-CEFC-8F22-B016-2666ABAECA44}"/>
          </ac:spMkLst>
        </pc:spChg>
        <pc:spChg chg="mod">
          <ac:chgData name="Pham Duy Anh, Pham Duy Anh" userId="S::phamduyd@dickinson.edu::122caea7-5979-4556-ae05-a0ff0f52d510" providerId="AD" clId="Web-{730F2412-E00D-155B-8789-55869F1DE0A6}" dt="2025-05-05T03:22:20.344" v="342" actId="1076"/>
          <ac:spMkLst>
            <pc:docMk/>
            <pc:sldMk cId="3422976296" sldId="269"/>
            <ac:spMk id="20" creationId="{A6931713-A3CF-AD54-CA9A-98F69E1C0143}"/>
          </ac:spMkLst>
        </pc:spChg>
        <pc:spChg chg="mod">
          <ac:chgData name="Pham Duy Anh, Pham Duy Anh" userId="S::phamduyd@dickinson.edu::122caea7-5979-4556-ae05-a0ff0f52d510" providerId="AD" clId="Web-{730F2412-E00D-155B-8789-55869F1DE0A6}" dt="2025-05-05T03:19:34.355" v="300" actId="1076"/>
          <ac:spMkLst>
            <pc:docMk/>
            <pc:sldMk cId="3422976296" sldId="269"/>
            <ac:spMk id="21" creationId="{FC267E50-894D-FC83-13CE-3C582F08B673}"/>
          </ac:spMkLst>
        </pc:spChg>
        <pc:spChg chg="mod">
          <ac:chgData name="Pham Duy Anh, Pham Duy Anh" userId="S::phamduyd@dickinson.edu::122caea7-5979-4556-ae05-a0ff0f52d510" providerId="AD" clId="Web-{730F2412-E00D-155B-8789-55869F1DE0A6}" dt="2025-05-05T03:19:29.277" v="299" actId="1076"/>
          <ac:spMkLst>
            <pc:docMk/>
            <pc:sldMk cId="3422976296" sldId="269"/>
            <ac:spMk id="23" creationId="{5187D23C-0FD5-AA28-5D9C-10543A1B969A}"/>
          </ac:spMkLst>
        </pc:spChg>
        <pc:spChg chg="mod">
          <ac:chgData name="Pham Duy Anh, Pham Duy Anh" userId="S::phamduyd@dickinson.edu::122caea7-5979-4556-ae05-a0ff0f52d510" providerId="AD" clId="Web-{730F2412-E00D-155B-8789-55869F1DE0A6}" dt="2025-05-05T03:22:24.875" v="343" actId="1076"/>
          <ac:spMkLst>
            <pc:docMk/>
            <pc:sldMk cId="3422976296" sldId="269"/>
            <ac:spMk id="24" creationId="{7D8E7232-3BDE-4934-9F21-C450F583D74E}"/>
          </ac:spMkLst>
        </pc:spChg>
        <pc:grpChg chg="mod">
          <ac:chgData name="Pham Duy Anh, Pham Duy Anh" userId="S::phamduyd@dickinson.edu::122caea7-5979-4556-ae05-a0ff0f52d510" providerId="AD" clId="Web-{730F2412-E00D-155B-8789-55869F1DE0A6}" dt="2025-05-05T03:16:00.975" v="257" actId="1076"/>
          <ac:grpSpMkLst>
            <pc:docMk/>
            <pc:sldMk cId="3422976296" sldId="269"/>
            <ac:grpSpMk id="22" creationId="{FC9A9D9F-A1FD-333C-FA99-B0A937F0C114}"/>
          </ac:grpSpMkLst>
        </pc:grpChg>
      </pc:sldChg>
      <pc:sldChg chg="addSp delSp modSp modNotes">
        <pc:chgData name="Pham Duy Anh, Pham Duy Anh" userId="S::phamduyd@dickinson.edu::122caea7-5979-4556-ae05-a0ff0f52d510" providerId="AD" clId="Web-{730F2412-E00D-155B-8789-55869F1DE0A6}" dt="2025-05-05T03:33:56.485" v="495" actId="1076"/>
        <pc:sldMkLst>
          <pc:docMk/>
          <pc:sldMk cId="3272244077" sldId="270"/>
        </pc:sldMkLst>
        <pc:spChg chg="mod">
          <ac:chgData name="Pham Duy Anh, Pham Duy Anh" userId="S::phamduyd@dickinson.edu::122caea7-5979-4556-ae05-a0ff0f52d510" providerId="AD" clId="Web-{730F2412-E00D-155B-8789-55869F1DE0A6}" dt="2025-05-05T03:32:26.592" v="479" actId="14100"/>
          <ac:spMkLst>
            <pc:docMk/>
            <pc:sldMk cId="3272244077" sldId="270"/>
            <ac:spMk id="3" creationId="{4FE4D6BF-16A8-500E-F58F-BFA8246B6AE3}"/>
          </ac:spMkLst>
        </pc:spChg>
        <pc:spChg chg="mod">
          <ac:chgData name="Pham Duy Anh, Pham Duy Anh" userId="S::phamduyd@dickinson.edu::122caea7-5979-4556-ae05-a0ff0f52d510" providerId="AD" clId="Web-{730F2412-E00D-155B-8789-55869F1DE0A6}" dt="2025-05-05T03:32:44.468" v="483" actId="1076"/>
          <ac:spMkLst>
            <pc:docMk/>
            <pc:sldMk cId="3272244077" sldId="270"/>
            <ac:spMk id="5" creationId="{D883B7D0-9363-2A90-CFDB-540E204165F4}"/>
          </ac:spMkLst>
        </pc:spChg>
        <pc:spChg chg="mod">
          <ac:chgData name="Pham Duy Anh, Pham Duy Anh" userId="S::phamduyd@dickinson.edu::122caea7-5979-4556-ae05-a0ff0f52d510" providerId="AD" clId="Web-{730F2412-E00D-155B-8789-55869F1DE0A6}" dt="2025-05-05T03:31:21.919" v="459" actId="1076"/>
          <ac:spMkLst>
            <pc:docMk/>
            <pc:sldMk cId="3272244077" sldId="270"/>
            <ac:spMk id="9" creationId="{FCBC44C1-C99F-B884-0D3B-AF0A88C6C6EB}"/>
          </ac:spMkLst>
        </pc:spChg>
        <pc:spChg chg="mod">
          <ac:chgData name="Pham Duy Anh, Pham Duy Anh" userId="S::phamduyd@dickinson.edu::122caea7-5979-4556-ae05-a0ff0f52d510" providerId="AD" clId="Web-{730F2412-E00D-155B-8789-55869F1DE0A6}" dt="2025-05-05T03:29:33.698" v="434" actId="20577"/>
          <ac:spMkLst>
            <pc:docMk/>
            <pc:sldMk cId="3272244077" sldId="270"/>
            <ac:spMk id="10" creationId="{66351B81-0D4B-0D42-F30F-E091CC0CD1F1}"/>
          </ac:spMkLst>
        </pc:spChg>
        <pc:spChg chg="mod">
          <ac:chgData name="Pham Duy Anh, Pham Duy Anh" userId="S::phamduyd@dickinson.edu::122caea7-5979-4556-ae05-a0ff0f52d510" providerId="AD" clId="Web-{730F2412-E00D-155B-8789-55869F1DE0A6}" dt="2025-05-05T03:33:30.328" v="490" actId="20577"/>
          <ac:spMkLst>
            <pc:docMk/>
            <pc:sldMk cId="3272244077" sldId="270"/>
            <ac:spMk id="17" creationId="{DB90B47C-63EA-625D-C408-00645CDB45B6}"/>
          </ac:spMkLst>
        </pc:spChg>
        <pc:spChg chg="del">
          <ac:chgData name="Pham Duy Anh, Pham Duy Anh" userId="S::phamduyd@dickinson.edu::122caea7-5979-4556-ae05-a0ff0f52d510" providerId="AD" clId="Web-{730F2412-E00D-155B-8789-55869F1DE0A6}" dt="2025-05-05T03:33:36.313" v="491"/>
          <ac:spMkLst>
            <pc:docMk/>
            <pc:sldMk cId="3272244077" sldId="270"/>
            <ac:spMk id="18" creationId="{31DB463C-7C94-67BE-13BD-1CB2BE3CDD48}"/>
          </ac:spMkLst>
        </pc:spChg>
        <pc:spChg chg="mod">
          <ac:chgData name="Pham Duy Anh, Pham Duy Anh" userId="S::phamduyd@dickinson.edu::122caea7-5979-4556-ae05-a0ff0f52d510" providerId="AD" clId="Web-{730F2412-E00D-155B-8789-55869F1DE0A6}" dt="2025-05-05T03:32:56.171" v="484" actId="1076"/>
          <ac:spMkLst>
            <pc:docMk/>
            <pc:sldMk cId="3272244077" sldId="270"/>
            <ac:spMk id="19" creationId="{6BC9B30B-CEFC-8F22-B016-2666ABAECA44}"/>
          </ac:spMkLst>
        </pc:spChg>
        <pc:spChg chg="add mod">
          <ac:chgData name="Pham Duy Anh, Pham Duy Anh" userId="S::phamduyd@dickinson.edu::122caea7-5979-4556-ae05-a0ff0f52d510" providerId="AD" clId="Web-{730F2412-E00D-155B-8789-55869F1DE0A6}" dt="2025-05-05T03:33:56.485" v="495" actId="1076"/>
          <ac:spMkLst>
            <pc:docMk/>
            <pc:sldMk cId="3272244077" sldId="270"/>
            <ac:spMk id="21" creationId="{083C5892-A798-45F3-9B46-0B7626676E9F}"/>
          </ac:spMkLst>
        </pc:spChg>
        <pc:spChg chg="mod">
          <ac:chgData name="Pham Duy Anh, Pham Duy Anh" userId="S::phamduyd@dickinson.edu::122caea7-5979-4556-ae05-a0ff0f52d510" providerId="AD" clId="Web-{730F2412-E00D-155B-8789-55869F1DE0A6}" dt="2025-05-05T03:31:43.185" v="472" actId="1076"/>
          <ac:spMkLst>
            <pc:docMk/>
            <pc:sldMk cId="3272244077" sldId="270"/>
            <ac:spMk id="27" creationId="{6AEF3A86-0752-F293-B41A-62FB89F179C7}"/>
          </ac:spMkLst>
        </pc:spChg>
        <pc:grpChg chg="mod">
          <ac:chgData name="Pham Duy Anh, Pham Duy Anh" userId="S::phamduyd@dickinson.edu::122caea7-5979-4556-ae05-a0ff0f52d510" providerId="AD" clId="Web-{730F2412-E00D-155B-8789-55869F1DE0A6}" dt="2025-05-05T03:31:58.904" v="474" actId="1076"/>
          <ac:grpSpMkLst>
            <pc:docMk/>
            <pc:sldMk cId="3272244077" sldId="270"/>
            <ac:grpSpMk id="4" creationId="{9CEEF232-0057-1FD8-BD8E-5D803D07B194}"/>
          </ac:grpSpMkLst>
        </pc:grpChg>
        <pc:grpChg chg="add mod">
          <ac:chgData name="Pham Duy Anh, Pham Duy Anh" userId="S::phamduyd@dickinson.edu::122caea7-5979-4556-ae05-a0ff0f52d510" providerId="AD" clId="Web-{730F2412-E00D-155B-8789-55869F1DE0A6}" dt="2025-05-05T03:33:26.172" v="487" actId="1076"/>
          <ac:grpSpMkLst>
            <pc:docMk/>
            <pc:sldMk cId="3272244077" sldId="270"/>
            <ac:grpSpMk id="7" creationId="{BE771593-4A7B-0264-C803-7723DB79B76A}"/>
          </ac:grpSpMkLst>
        </pc:grpChg>
        <pc:grpChg chg="mod">
          <ac:chgData name="Pham Duy Anh, Pham Duy Anh" userId="S::phamduyd@dickinson.edu::122caea7-5979-4556-ae05-a0ff0f52d510" providerId="AD" clId="Web-{730F2412-E00D-155B-8789-55869F1DE0A6}" dt="2025-05-05T03:33:14.187" v="485" actId="1076"/>
          <ac:grpSpMkLst>
            <pc:docMk/>
            <pc:sldMk cId="3272244077" sldId="270"/>
            <ac:grpSpMk id="38" creationId="{11AB212A-F49F-5F05-0B8C-D1F69E420C5D}"/>
          </ac:grpSpMkLst>
        </pc:grpChg>
      </pc:sldChg>
      <pc:sldChg chg="mod modShow">
        <pc:chgData name="Pham Duy Anh, Pham Duy Anh" userId="S::phamduyd@dickinson.edu::122caea7-5979-4556-ae05-a0ff0f52d510" providerId="AD" clId="Web-{730F2412-E00D-155B-8789-55869F1DE0A6}" dt="2025-05-03T22:50:50.120" v="140"/>
        <pc:sldMkLst>
          <pc:docMk/>
          <pc:sldMk cId="241606532" sldId="272"/>
        </pc:sldMkLst>
      </pc:sldChg>
      <pc:sldChg chg="mod modShow">
        <pc:chgData name="Pham Duy Anh, Pham Duy Anh" userId="S::phamduyd@dickinson.edu::122caea7-5979-4556-ae05-a0ff0f52d510" providerId="AD" clId="Web-{730F2412-E00D-155B-8789-55869F1DE0A6}" dt="2025-05-03T22:50:50.370" v="141"/>
        <pc:sldMkLst>
          <pc:docMk/>
          <pc:sldMk cId="3878702887" sldId="273"/>
        </pc:sldMkLst>
      </pc:sldChg>
      <pc:sldChg chg="mod modShow">
        <pc:chgData name="Pham Duy Anh, Pham Duy Anh" userId="S::phamduyd@dickinson.edu::122caea7-5979-4556-ae05-a0ff0f52d510" providerId="AD" clId="Web-{730F2412-E00D-155B-8789-55869F1DE0A6}" dt="2025-05-03T22:50:50.651" v="143"/>
        <pc:sldMkLst>
          <pc:docMk/>
          <pc:sldMk cId="110454565" sldId="276"/>
        </pc:sldMkLst>
      </pc:sldChg>
      <pc:sldChg chg="addSp delSp modSp del">
        <pc:chgData name="Pham Duy Anh, Pham Duy Anh" userId="S::phamduyd@dickinson.edu::122caea7-5979-4556-ae05-a0ff0f52d510" providerId="AD" clId="Web-{730F2412-E00D-155B-8789-55869F1DE0A6}" dt="2025-05-03T22:50:27.713" v="134"/>
        <pc:sldMkLst>
          <pc:docMk/>
          <pc:sldMk cId="2176574204" sldId="278"/>
        </pc:sldMkLst>
        <pc:grpChg chg="mod">
          <ac:chgData name="Pham Duy Anh, Pham Duy Anh" userId="S::phamduyd@dickinson.edu::122caea7-5979-4556-ae05-a0ff0f52d510" providerId="AD" clId="Web-{730F2412-E00D-155B-8789-55869F1DE0A6}" dt="2025-05-03T22:48:09.304" v="114" actId="1076"/>
          <ac:grpSpMkLst>
            <pc:docMk/>
            <pc:sldMk cId="2176574204" sldId="278"/>
            <ac:grpSpMk id="7" creationId="{60715BB2-ACF4-A766-ACFF-D6F1D00E6667}"/>
          </ac:grpSpMkLst>
        </pc:grpChg>
        <pc:picChg chg="add del mod">
          <ac:chgData name="Pham Duy Anh, Pham Duy Anh" userId="S::phamduyd@dickinson.edu::122caea7-5979-4556-ae05-a0ff0f52d510" providerId="AD" clId="Web-{730F2412-E00D-155B-8789-55869F1DE0A6}" dt="2025-05-03T22:48:34.773" v="121"/>
          <ac:picMkLst>
            <pc:docMk/>
            <pc:sldMk cId="2176574204" sldId="278"/>
            <ac:picMk id="2" creationId="{22E9E361-D388-4C08-BB8C-9D5F35C0A242}"/>
          </ac:picMkLst>
        </pc:picChg>
        <pc:picChg chg="add del mod">
          <ac:chgData name="Pham Duy Anh, Pham Duy Anh" userId="S::phamduyd@dickinson.edu::122caea7-5979-4556-ae05-a0ff0f52d510" providerId="AD" clId="Web-{730F2412-E00D-155B-8789-55869F1DE0A6}" dt="2025-05-03T22:48:42.382" v="123"/>
          <ac:picMkLst>
            <pc:docMk/>
            <pc:sldMk cId="2176574204" sldId="278"/>
            <ac:picMk id="3" creationId="{B0B7A056-B96F-19FC-4484-A10E11786612}"/>
          </ac:picMkLst>
        </pc:picChg>
        <pc:picChg chg="add mod">
          <ac:chgData name="Pham Duy Anh, Pham Duy Anh" userId="S::phamduyd@dickinson.edu::122caea7-5979-4556-ae05-a0ff0f52d510" providerId="AD" clId="Web-{730F2412-E00D-155B-8789-55869F1DE0A6}" dt="2025-05-03T22:49:47.665" v="125" actId="1076"/>
          <ac:picMkLst>
            <pc:docMk/>
            <pc:sldMk cId="2176574204" sldId="278"/>
            <ac:picMk id="8" creationId="{D16FEAF6-D7F4-BBBA-1F26-17F024578729}"/>
          </ac:picMkLst>
        </pc:picChg>
      </pc:sldChg>
      <pc:sldChg chg="modSp del">
        <pc:chgData name="Pham Duy Anh, Pham Duy Anh" userId="S::phamduyd@dickinson.edu::122caea7-5979-4556-ae05-a0ff0f52d510" providerId="AD" clId="Web-{730F2412-E00D-155B-8789-55869F1DE0A6}" dt="2025-05-03T22:48:26.288" v="119"/>
        <pc:sldMkLst>
          <pc:docMk/>
          <pc:sldMk cId="3712718786" sldId="283"/>
        </pc:sldMkLst>
        <pc:grpChg chg="mod">
          <ac:chgData name="Pham Duy Anh, Pham Duy Anh" userId="S::phamduyd@dickinson.edu::122caea7-5979-4556-ae05-a0ff0f52d510" providerId="AD" clId="Web-{730F2412-E00D-155B-8789-55869F1DE0A6}" dt="2025-05-03T22:47:35.553" v="104" actId="1076"/>
          <ac:grpSpMkLst>
            <pc:docMk/>
            <pc:sldMk cId="3712718786" sldId="283"/>
            <ac:grpSpMk id="7" creationId="{65F40208-2A93-D2CB-085E-08BF2858C87C}"/>
          </ac:grpSpMkLst>
        </pc:grpChg>
      </pc:sldChg>
      <pc:sldChg chg="addSp delSp modSp">
        <pc:chgData name="Pham Duy Anh, Pham Duy Anh" userId="S::phamduyd@dickinson.edu::122caea7-5979-4556-ae05-a0ff0f52d510" providerId="AD" clId="Web-{730F2412-E00D-155B-8789-55869F1DE0A6}" dt="2025-05-03T22:42:50.171" v="99" actId="1076"/>
        <pc:sldMkLst>
          <pc:docMk/>
          <pc:sldMk cId="14177405" sldId="286"/>
        </pc:sldMkLst>
        <pc:spChg chg="add del mod">
          <ac:chgData name="Pham Duy Anh, Pham Duy Anh" userId="S::phamduyd@dickinson.edu::122caea7-5979-4556-ae05-a0ff0f52d510" providerId="AD" clId="Web-{730F2412-E00D-155B-8789-55869F1DE0A6}" dt="2025-05-03T22:40:23.120" v="77"/>
          <ac:spMkLst>
            <pc:docMk/>
            <pc:sldMk cId="14177405" sldId="286"/>
            <ac:spMk id="3" creationId="{81CCDE33-2914-D3A7-9732-14A498ED1A0A}"/>
          </ac:spMkLst>
        </pc:spChg>
        <pc:spChg chg="add del">
          <ac:chgData name="Pham Duy Anh, Pham Duy Anh" userId="S::phamduyd@dickinson.edu::122caea7-5979-4556-ae05-a0ff0f52d510" providerId="AD" clId="Web-{730F2412-E00D-155B-8789-55869F1DE0A6}" dt="2025-05-03T22:40:33.589" v="79"/>
          <ac:spMkLst>
            <pc:docMk/>
            <pc:sldMk cId="14177405" sldId="286"/>
            <ac:spMk id="6" creationId="{F9E35602-1E4A-C8A5-7CEA-A51AF4058B40}"/>
          </ac:spMkLst>
        </pc:spChg>
        <pc:spChg chg="mod">
          <ac:chgData name="Pham Duy Anh, Pham Duy Anh" userId="S::phamduyd@dickinson.edu::122caea7-5979-4556-ae05-a0ff0f52d510" providerId="AD" clId="Web-{730F2412-E00D-155B-8789-55869F1DE0A6}" dt="2025-05-03T22:41:04.824" v="84" actId="1076"/>
          <ac:spMkLst>
            <pc:docMk/>
            <pc:sldMk cId="14177405" sldId="286"/>
            <ac:spMk id="11" creationId="{AF895211-AD9F-46F8-D24C-6D50AAE94881}"/>
          </ac:spMkLst>
        </pc:spChg>
        <pc:grpChg chg="add">
          <ac:chgData name="Pham Duy Anh, Pham Duy Anh" userId="S::phamduyd@dickinson.edu::122caea7-5979-4556-ae05-a0ff0f52d510" providerId="AD" clId="Web-{730F2412-E00D-155B-8789-55869F1DE0A6}" dt="2025-05-03T22:40:46.668" v="81"/>
          <ac:grpSpMkLst>
            <pc:docMk/>
            <pc:sldMk cId="14177405" sldId="286"/>
            <ac:grpSpMk id="15" creationId="{90DDC1A7-6B96-0355-2559-F7371D0396EF}"/>
          </ac:grpSpMkLst>
        </pc:grpChg>
        <pc:picChg chg="del">
          <ac:chgData name="Pham Duy Anh, Pham Duy Anh" userId="S::phamduyd@dickinson.edu::122caea7-5979-4556-ae05-a0ff0f52d510" providerId="AD" clId="Web-{730F2412-E00D-155B-8789-55869F1DE0A6}" dt="2025-05-03T22:40:11.385" v="72"/>
          <ac:picMkLst>
            <pc:docMk/>
            <pc:sldMk cId="14177405" sldId="286"/>
            <ac:picMk id="2" creationId="{CC7602CC-10B8-F12F-4993-779A46233A36}"/>
          </ac:picMkLst>
        </pc:picChg>
        <pc:picChg chg="mod">
          <ac:chgData name="Pham Duy Anh, Pham Duy Anh" userId="S::phamduyd@dickinson.edu::122caea7-5979-4556-ae05-a0ff0f52d510" providerId="AD" clId="Web-{730F2412-E00D-155B-8789-55869F1DE0A6}" dt="2025-05-03T22:42:50.171" v="99" actId="1076"/>
          <ac:picMkLst>
            <pc:docMk/>
            <pc:sldMk cId="14177405" sldId="286"/>
            <ac:picMk id="4" creationId="{B827C6DA-1739-2EBB-CB2E-9876ED23CFB5}"/>
          </ac:picMkLst>
        </pc:picChg>
        <pc:picChg chg="mod">
          <ac:chgData name="Pham Duy Anh, Pham Duy Anh" userId="S::phamduyd@dickinson.edu::122caea7-5979-4556-ae05-a0ff0f52d510" providerId="AD" clId="Web-{730F2412-E00D-155B-8789-55869F1DE0A6}" dt="2025-05-03T22:42:48.358" v="98" actId="1076"/>
          <ac:picMkLst>
            <pc:docMk/>
            <pc:sldMk cId="14177405" sldId="286"/>
            <ac:picMk id="8" creationId="{0A3392F7-509B-8DD8-D8FB-5DA16A2CDB6B}"/>
          </ac:picMkLst>
        </pc:picChg>
        <pc:picChg chg="del">
          <ac:chgData name="Pham Duy Anh, Pham Duy Anh" userId="S::phamduyd@dickinson.edu::122caea7-5979-4556-ae05-a0ff0f52d510" providerId="AD" clId="Web-{730F2412-E00D-155B-8789-55869F1DE0A6}" dt="2025-05-03T22:40:12.745" v="73"/>
          <ac:picMkLst>
            <pc:docMk/>
            <pc:sldMk cId="14177405" sldId="286"/>
            <ac:picMk id="10" creationId="{778E4A97-322B-E684-E21F-FDDC031C5DB9}"/>
          </ac:picMkLst>
        </pc:picChg>
      </pc:sldChg>
      <pc:sldChg chg="modSp">
        <pc:chgData name="Pham Duy Anh, Pham Duy Anh" userId="S::phamduyd@dickinson.edu::122caea7-5979-4556-ae05-a0ff0f52d510" providerId="AD" clId="Web-{730F2412-E00D-155B-8789-55869F1DE0A6}" dt="2025-05-03T22:40:39.964" v="80" actId="1076"/>
        <pc:sldMkLst>
          <pc:docMk/>
          <pc:sldMk cId="2229527347" sldId="287"/>
        </pc:sldMkLst>
        <pc:spChg chg="mod">
          <ac:chgData name="Pham Duy Anh, Pham Duy Anh" userId="S::phamduyd@dickinson.edu::122caea7-5979-4556-ae05-a0ff0f52d510" providerId="AD" clId="Web-{730F2412-E00D-155B-8789-55869F1DE0A6}" dt="2025-05-03T22:35:40.957" v="69" actId="14100"/>
          <ac:spMkLst>
            <pc:docMk/>
            <pc:sldMk cId="2229527347" sldId="287"/>
            <ac:spMk id="17" creationId="{C580B38F-1B4C-4CAD-16FF-BF8735A613DE}"/>
          </ac:spMkLst>
        </pc:spChg>
        <pc:spChg chg="mod">
          <ac:chgData name="Pham Duy Anh, Pham Duy Anh" userId="S::phamduyd@dickinson.edu::122caea7-5979-4556-ae05-a0ff0f52d510" providerId="AD" clId="Web-{730F2412-E00D-155B-8789-55869F1DE0A6}" dt="2025-05-03T22:40:39.964" v="80" actId="1076"/>
          <ac:spMkLst>
            <pc:docMk/>
            <pc:sldMk cId="2229527347" sldId="287"/>
            <ac:spMk id="19" creationId="{6EB6AA0F-C249-4288-EE0D-942CE6219C70}"/>
          </ac:spMkLst>
        </pc:spChg>
        <pc:grpChg chg="mod">
          <ac:chgData name="Pham Duy Anh, Pham Duy Anh" userId="S::phamduyd@dickinson.edu::122caea7-5979-4556-ae05-a0ff0f52d510" providerId="AD" clId="Web-{730F2412-E00D-155B-8789-55869F1DE0A6}" dt="2025-05-03T22:35:48.863" v="71" actId="1076"/>
          <ac:grpSpMkLst>
            <pc:docMk/>
            <pc:sldMk cId="2229527347" sldId="287"/>
            <ac:grpSpMk id="29" creationId="{E95C9902-F181-E5DE-5157-0CC04E6A353C}"/>
          </ac:grpSpMkLst>
        </pc:grpChg>
      </pc:sldChg>
      <pc:sldChg chg="addSp delSp modSp add replId">
        <pc:chgData name="Pham Duy Anh, Pham Duy Anh" userId="S::phamduyd@dickinson.edu::122caea7-5979-4556-ae05-a0ff0f52d510" providerId="AD" clId="Web-{730F2412-E00D-155B-8789-55869F1DE0A6}" dt="2025-05-03T22:50:22.838" v="133" actId="1076"/>
        <pc:sldMkLst>
          <pc:docMk/>
          <pc:sldMk cId="3641696132" sldId="289"/>
        </pc:sldMkLst>
        <pc:grpChg chg="mod">
          <ac:chgData name="Pham Duy Anh, Pham Duy Anh" userId="S::phamduyd@dickinson.edu::122caea7-5979-4556-ae05-a0ff0f52d510" providerId="AD" clId="Web-{730F2412-E00D-155B-8789-55869F1DE0A6}" dt="2025-05-03T22:50:22.838" v="133" actId="1076"/>
          <ac:grpSpMkLst>
            <pc:docMk/>
            <pc:sldMk cId="3641696132" sldId="289"/>
            <ac:grpSpMk id="7" creationId="{07DC2216-88AA-8CEC-4C62-69139F4F2364}"/>
          </ac:grpSpMkLst>
        </pc:grpChg>
        <pc:graphicFrameChg chg="add del mod">
          <ac:chgData name="Pham Duy Anh, Pham Duy Anh" userId="S::phamduyd@dickinson.edu::122caea7-5979-4556-ae05-a0ff0f52d510" providerId="AD" clId="Web-{730F2412-E00D-155B-8789-55869F1DE0A6}" dt="2025-05-03T22:49:57.994" v="128"/>
          <ac:graphicFrameMkLst>
            <pc:docMk/>
            <pc:sldMk cId="3641696132" sldId="289"/>
            <ac:graphicFrameMk id="8" creationId="{D8AFA16C-2889-B934-C3A3-5AFFC1A33F26}"/>
          </ac:graphicFrameMkLst>
        </pc:graphicFrameChg>
        <pc:picChg chg="mod">
          <ac:chgData name="Pham Duy Anh, Pham Duy Anh" userId="S::phamduyd@dickinson.edu::122caea7-5979-4556-ae05-a0ff0f52d510" providerId="AD" clId="Web-{730F2412-E00D-155B-8789-55869F1DE0A6}" dt="2025-05-03T22:49:54.103" v="126" actId="1076"/>
          <ac:picMkLst>
            <pc:docMk/>
            <pc:sldMk cId="3641696132" sldId="289"/>
            <ac:picMk id="2" creationId="{C082DA0F-149F-FF94-A8D1-1EC9EE20C129}"/>
          </ac:picMkLst>
        </pc:picChg>
        <pc:picChg chg="add mod">
          <ac:chgData name="Pham Duy Anh, Pham Duy Anh" userId="S::phamduyd@dickinson.edu::122caea7-5979-4556-ae05-a0ff0f52d510" providerId="AD" clId="Web-{730F2412-E00D-155B-8789-55869F1DE0A6}" dt="2025-05-03T22:50:13.963" v="132" actId="1076"/>
          <ac:picMkLst>
            <pc:docMk/>
            <pc:sldMk cId="3641696132" sldId="289"/>
            <ac:picMk id="9" creationId="{77DAB441-53EF-03E5-61A3-269ECEB030A5}"/>
          </ac:picMkLst>
        </pc:picChg>
      </pc:sldChg>
    </pc:docChg>
  </pc:docChgLst>
  <pc:docChgLst>
    <pc:chgData name="Pham, Hannie" userId="S::phamha@dickinson.edu::e013f0bf-2da2-48bb-b9fb-4309ec667a8e" providerId="AD" clId="Web-{D06CBF7B-57C9-9FCA-D4A6-EF0C762C4C66}"/>
    <pc:docChg chg="addSld modSld">
      <pc:chgData name="Pham, Hannie" userId="S::phamha@dickinson.edu::e013f0bf-2da2-48bb-b9fb-4309ec667a8e" providerId="AD" clId="Web-{D06CBF7B-57C9-9FCA-D4A6-EF0C762C4C66}" dt="2025-05-03T14:27:26.771" v="118" actId="1076"/>
      <pc:docMkLst>
        <pc:docMk/>
      </pc:docMkLst>
      <pc:sldChg chg="modSp">
        <pc:chgData name="Pham, Hannie" userId="S::phamha@dickinson.edu::e013f0bf-2da2-48bb-b9fb-4309ec667a8e" providerId="AD" clId="Web-{D06CBF7B-57C9-9FCA-D4A6-EF0C762C4C66}" dt="2025-05-03T14:27:26.771" v="118" actId="1076"/>
        <pc:sldMkLst>
          <pc:docMk/>
          <pc:sldMk cId="3422976296" sldId="269"/>
        </pc:sldMkLst>
        <pc:spChg chg="mod">
          <ac:chgData name="Pham, Hannie" userId="S::phamha@dickinson.edu::e013f0bf-2da2-48bb-b9fb-4309ec667a8e" providerId="AD" clId="Web-{D06CBF7B-57C9-9FCA-D4A6-EF0C762C4C66}" dt="2025-05-03T14:26:48.973" v="108" actId="20577"/>
          <ac:spMkLst>
            <pc:docMk/>
            <pc:sldMk cId="3422976296" sldId="269"/>
            <ac:spMk id="4" creationId="{C027BFCA-F3C5-0360-B6E2-FA065DD34C0F}"/>
          </ac:spMkLst>
        </pc:spChg>
        <pc:spChg chg="mod">
          <ac:chgData name="Pham, Hannie" userId="S::phamha@dickinson.edu::e013f0bf-2da2-48bb-b9fb-4309ec667a8e" providerId="AD" clId="Web-{D06CBF7B-57C9-9FCA-D4A6-EF0C762C4C66}" dt="2025-05-03T14:27:26.771" v="118" actId="1076"/>
          <ac:spMkLst>
            <pc:docMk/>
            <pc:sldMk cId="3422976296" sldId="269"/>
            <ac:spMk id="9" creationId="{FCBC44C1-C99F-B884-0D3B-AF0A88C6C6EB}"/>
          </ac:spMkLst>
        </pc:spChg>
        <pc:spChg chg="mod">
          <ac:chgData name="Pham, Hannie" userId="S::phamha@dickinson.edu::e013f0bf-2da2-48bb-b9fb-4309ec667a8e" providerId="AD" clId="Web-{D06CBF7B-57C9-9FCA-D4A6-EF0C762C4C66}" dt="2025-05-03T14:27:07.333" v="113" actId="14100"/>
          <ac:spMkLst>
            <pc:docMk/>
            <pc:sldMk cId="3422976296" sldId="269"/>
            <ac:spMk id="18" creationId="{1644BCB8-CEBD-A8FE-C598-F6E5AC65D435}"/>
          </ac:spMkLst>
        </pc:spChg>
      </pc:sldChg>
      <pc:sldChg chg="delSp modSp">
        <pc:chgData name="Pham, Hannie" userId="S::phamha@dickinson.edu::e013f0bf-2da2-48bb-b9fb-4309ec667a8e" providerId="AD" clId="Web-{D06CBF7B-57C9-9FCA-D4A6-EF0C762C4C66}" dt="2025-05-03T14:24:39.499" v="86" actId="1076"/>
        <pc:sldMkLst>
          <pc:docMk/>
          <pc:sldMk cId="3272244077" sldId="270"/>
        </pc:sldMkLst>
        <pc:spChg chg="mod">
          <ac:chgData name="Pham, Hannie" userId="S::phamha@dickinson.edu::e013f0bf-2da2-48bb-b9fb-4309ec667a8e" providerId="AD" clId="Web-{D06CBF7B-57C9-9FCA-D4A6-EF0C762C4C66}" dt="2025-05-03T14:23:24.215" v="68" actId="14100"/>
          <ac:spMkLst>
            <pc:docMk/>
            <pc:sldMk cId="3272244077" sldId="270"/>
            <ac:spMk id="3" creationId="{4FE4D6BF-16A8-500E-F58F-BFA8246B6AE3}"/>
          </ac:spMkLst>
        </pc:spChg>
        <pc:spChg chg="mod">
          <ac:chgData name="Pham, Hannie" userId="S::phamha@dickinson.edu::e013f0bf-2da2-48bb-b9fb-4309ec667a8e" providerId="AD" clId="Web-{D06CBF7B-57C9-9FCA-D4A6-EF0C762C4C66}" dt="2025-05-03T14:24:34.202" v="85" actId="14100"/>
          <ac:spMkLst>
            <pc:docMk/>
            <pc:sldMk cId="3272244077" sldId="270"/>
            <ac:spMk id="5" creationId="{D883B7D0-9363-2A90-CFDB-540E204165F4}"/>
          </ac:spMkLst>
        </pc:spChg>
        <pc:spChg chg="mod">
          <ac:chgData name="Pham, Hannie" userId="S::phamha@dickinson.edu::e013f0bf-2da2-48bb-b9fb-4309ec667a8e" providerId="AD" clId="Web-{D06CBF7B-57C9-9FCA-D4A6-EF0C762C4C66}" dt="2025-05-03T14:23:16.230" v="67" actId="20577"/>
          <ac:spMkLst>
            <pc:docMk/>
            <pc:sldMk cId="3272244077" sldId="270"/>
            <ac:spMk id="9" creationId="{FCBC44C1-C99F-B884-0D3B-AF0A88C6C6EB}"/>
          </ac:spMkLst>
        </pc:spChg>
        <pc:spChg chg="mod">
          <ac:chgData name="Pham, Hannie" userId="S::phamha@dickinson.edu::e013f0bf-2da2-48bb-b9fb-4309ec667a8e" providerId="AD" clId="Web-{D06CBF7B-57C9-9FCA-D4A6-EF0C762C4C66}" dt="2025-05-03T14:23:41.778" v="72" actId="20577"/>
          <ac:spMkLst>
            <pc:docMk/>
            <pc:sldMk cId="3272244077" sldId="270"/>
            <ac:spMk id="10" creationId="{66351B81-0D4B-0D42-F30F-E091CC0CD1F1}"/>
          </ac:spMkLst>
        </pc:spChg>
        <pc:spChg chg="mod">
          <ac:chgData name="Pham, Hannie" userId="S::phamha@dickinson.edu::e013f0bf-2da2-48bb-b9fb-4309ec667a8e" providerId="AD" clId="Web-{D06CBF7B-57C9-9FCA-D4A6-EF0C762C4C66}" dt="2025-05-03T14:24:39.499" v="86" actId="1076"/>
          <ac:spMkLst>
            <pc:docMk/>
            <pc:sldMk cId="3272244077" sldId="270"/>
            <ac:spMk id="19" creationId="{6BC9B30B-CEFC-8F22-B016-2666ABAECA44}"/>
          </ac:spMkLst>
        </pc:spChg>
        <pc:spChg chg="mod">
          <ac:chgData name="Pham, Hannie" userId="S::phamha@dickinson.edu::e013f0bf-2da2-48bb-b9fb-4309ec667a8e" providerId="AD" clId="Web-{D06CBF7B-57C9-9FCA-D4A6-EF0C762C4C66}" dt="2025-05-03T14:23:47.638" v="73" actId="14100"/>
          <ac:spMkLst>
            <pc:docMk/>
            <pc:sldMk cId="3272244077" sldId="270"/>
            <ac:spMk id="26" creationId="{BCF7E159-4159-8AC5-370C-9E5D590B760B}"/>
          </ac:spMkLst>
        </pc:spChg>
        <pc:spChg chg="mod">
          <ac:chgData name="Pham, Hannie" userId="S::phamha@dickinson.edu::e013f0bf-2da2-48bb-b9fb-4309ec667a8e" providerId="AD" clId="Web-{D06CBF7B-57C9-9FCA-D4A6-EF0C762C4C66}" dt="2025-05-03T14:24:23.029" v="83" actId="20577"/>
          <ac:spMkLst>
            <pc:docMk/>
            <pc:sldMk cId="3272244077" sldId="270"/>
            <ac:spMk id="27" creationId="{6AEF3A86-0752-F293-B41A-62FB89F179C7}"/>
          </ac:spMkLst>
        </pc:spChg>
        <pc:spChg chg="mod">
          <ac:chgData name="Pham, Hannie" userId="S::phamha@dickinson.edu::e013f0bf-2da2-48bb-b9fb-4309ec667a8e" providerId="AD" clId="Web-{D06CBF7B-57C9-9FCA-D4A6-EF0C762C4C66}" dt="2025-05-03T14:23:52.231" v="74" actId="1076"/>
          <ac:spMkLst>
            <pc:docMk/>
            <pc:sldMk cId="3272244077" sldId="270"/>
            <ac:spMk id="30" creationId="{D097AB7A-0566-BAB8-874B-DA6DC0BBED9E}"/>
          </ac:spMkLst>
        </pc:spChg>
        <pc:spChg chg="mod">
          <ac:chgData name="Pham, Hannie" userId="S::phamha@dickinson.edu::e013f0bf-2da2-48bb-b9fb-4309ec667a8e" providerId="AD" clId="Web-{D06CBF7B-57C9-9FCA-D4A6-EF0C762C4C66}" dt="2025-05-03T14:22:32.213" v="61" actId="20577"/>
          <ac:spMkLst>
            <pc:docMk/>
            <pc:sldMk cId="3272244077" sldId="270"/>
            <ac:spMk id="34" creationId="{71833E9C-049C-918B-EB7F-E6F755CCB8E6}"/>
          </ac:spMkLst>
        </pc:spChg>
        <pc:grpChg chg="mod">
          <ac:chgData name="Pham, Hannie" userId="S::phamha@dickinson.edu::e013f0bf-2da2-48bb-b9fb-4309ec667a8e" providerId="AD" clId="Web-{D06CBF7B-57C9-9FCA-D4A6-EF0C762C4C66}" dt="2025-05-03T14:23:01.964" v="64" actId="1076"/>
          <ac:grpSpMkLst>
            <pc:docMk/>
            <pc:sldMk cId="3272244077" sldId="270"/>
            <ac:grpSpMk id="4" creationId="{9CEEF232-0057-1FD8-BD8E-5D803D07B194}"/>
          </ac:grpSpMkLst>
        </pc:grpChg>
        <pc:grpChg chg="del">
          <ac:chgData name="Pham, Hannie" userId="S::phamha@dickinson.edu::e013f0bf-2da2-48bb-b9fb-4309ec667a8e" providerId="AD" clId="Web-{D06CBF7B-57C9-9FCA-D4A6-EF0C762C4C66}" dt="2025-05-03T14:22:52.729" v="63"/>
          <ac:grpSpMkLst>
            <pc:docMk/>
            <pc:sldMk cId="3272244077" sldId="270"/>
            <ac:grpSpMk id="31" creationId="{0CCF2D4D-D9C2-6366-12ED-B6583708E52C}"/>
          </ac:grpSpMkLst>
        </pc:grpChg>
        <pc:grpChg chg="mod">
          <ac:chgData name="Pham, Hannie" userId="S::phamha@dickinson.edu::e013f0bf-2da2-48bb-b9fb-4309ec667a8e" providerId="AD" clId="Web-{D06CBF7B-57C9-9FCA-D4A6-EF0C762C4C66}" dt="2025-05-03T14:23:11.089" v="65" actId="1076"/>
          <ac:grpSpMkLst>
            <pc:docMk/>
            <pc:sldMk cId="3272244077" sldId="270"/>
            <ac:grpSpMk id="38" creationId="{11AB212A-F49F-5F05-0B8C-D1F69E420C5D}"/>
          </ac:grpSpMkLst>
        </pc:grpChg>
      </pc:sldChg>
      <pc:sldChg chg="delSp modSp add replId">
        <pc:chgData name="Pham, Hannie" userId="S::phamha@dickinson.edu::e013f0bf-2da2-48bb-b9fb-4309ec667a8e" providerId="AD" clId="Web-{D06CBF7B-57C9-9FCA-D4A6-EF0C762C4C66}" dt="2025-05-03T14:26:19.721" v="106" actId="1076"/>
        <pc:sldMkLst>
          <pc:docMk/>
          <pc:sldMk cId="1144905193" sldId="288"/>
        </pc:sldMkLst>
        <pc:spChg chg="del">
          <ac:chgData name="Pham, Hannie" userId="S::phamha@dickinson.edu::e013f0bf-2da2-48bb-b9fb-4309ec667a8e" providerId="AD" clId="Web-{D06CBF7B-57C9-9FCA-D4A6-EF0C762C4C66}" dt="2025-05-03T14:24:48.640" v="87"/>
          <ac:spMkLst>
            <pc:docMk/>
            <pc:sldMk cId="1144905193" sldId="288"/>
            <ac:spMk id="3" creationId="{7FDC1C6B-1470-717B-B2A2-A09CEB4D6335}"/>
          </ac:spMkLst>
        </pc:spChg>
        <pc:spChg chg="mod">
          <ac:chgData name="Pham, Hannie" userId="S::phamha@dickinson.edu::e013f0bf-2da2-48bb-b9fb-4309ec667a8e" providerId="AD" clId="Web-{D06CBF7B-57C9-9FCA-D4A6-EF0C762C4C66}" dt="2025-05-03T14:25:06.109" v="89" actId="20577"/>
          <ac:spMkLst>
            <pc:docMk/>
            <pc:sldMk cId="1144905193" sldId="288"/>
            <ac:spMk id="5" creationId="{4E0A014B-728B-81B7-0E6F-3A6EE4BAE13B}"/>
          </ac:spMkLst>
        </pc:spChg>
        <pc:spChg chg="mod">
          <ac:chgData name="Pham, Hannie" userId="S::phamha@dickinson.edu::e013f0bf-2da2-48bb-b9fb-4309ec667a8e" providerId="AD" clId="Web-{D06CBF7B-57C9-9FCA-D4A6-EF0C762C4C66}" dt="2025-05-03T14:25:06.390" v="91" actId="20577"/>
          <ac:spMkLst>
            <pc:docMk/>
            <pc:sldMk cId="1144905193" sldId="288"/>
            <ac:spMk id="19" creationId="{B7F56BF4-2CD8-9385-1ECA-9C3AEA0792BF}"/>
          </ac:spMkLst>
        </pc:spChg>
        <pc:spChg chg="mod">
          <ac:chgData name="Pham, Hannie" userId="S::phamha@dickinson.edu::e013f0bf-2da2-48bb-b9fb-4309ec667a8e" providerId="AD" clId="Web-{D06CBF7B-57C9-9FCA-D4A6-EF0C762C4C66}" dt="2025-05-03T14:25:26.079" v="97" actId="20577"/>
          <ac:spMkLst>
            <pc:docMk/>
            <pc:sldMk cId="1144905193" sldId="288"/>
            <ac:spMk id="34" creationId="{FC893A62-11F1-AE9E-9B1B-2483318B7F5C}"/>
          </ac:spMkLst>
        </pc:spChg>
        <pc:spChg chg="mod">
          <ac:chgData name="Pham, Hannie" userId="S::phamha@dickinson.edu::e013f0bf-2da2-48bb-b9fb-4309ec667a8e" providerId="AD" clId="Web-{D06CBF7B-57C9-9FCA-D4A6-EF0C762C4C66}" dt="2025-05-03T14:26:15.956" v="105" actId="14100"/>
          <ac:spMkLst>
            <pc:docMk/>
            <pc:sldMk cId="1144905193" sldId="288"/>
            <ac:spMk id="41" creationId="{52F24DAF-89A5-D492-9414-76E020BE794A}"/>
          </ac:spMkLst>
        </pc:spChg>
        <pc:spChg chg="mod">
          <ac:chgData name="Pham, Hannie" userId="S::phamha@dickinson.edu::e013f0bf-2da2-48bb-b9fb-4309ec667a8e" providerId="AD" clId="Web-{D06CBF7B-57C9-9FCA-D4A6-EF0C762C4C66}" dt="2025-05-03T14:26:19.721" v="106" actId="1076"/>
          <ac:spMkLst>
            <pc:docMk/>
            <pc:sldMk cId="1144905193" sldId="288"/>
            <ac:spMk id="42" creationId="{CE9E2641-6CA5-CB36-78F7-269D0C593DCD}"/>
          </ac:spMkLst>
        </pc:spChg>
        <pc:spChg chg="mod">
          <ac:chgData name="Pham, Hannie" userId="S::phamha@dickinson.edu::e013f0bf-2da2-48bb-b9fb-4309ec667a8e" providerId="AD" clId="Web-{D06CBF7B-57C9-9FCA-D4A6-EF0C762C4C66}" dt="2025-05-03T14:25:55.970" v="102" actId="1076"/>
          <ac:spMkLst>
            <pc:docMk/>
            <pc:sldMk cId="1144905193" sldId="288"/>
            <ac:spMk id="43" creationId="{24D73693-842F-79F7-CD84-1905DFDD10F8}"/>
          </ac:spMkLst>
        </pc:spChg>
        <pc:grpChg chg="del">
          <ac:chgData name="Pham, Hannie" userId="S::phamha@dickinson.edu::e013f0bf-2da2-48bb-b9fb-4309ec667a8e" providerId="AD" clId="Web-{D06CBF7B-57C9-9FCA-D4A6-EF0C762C4C66}" dt="2025-05-03T14:25:00.265" v="88"/>
          <ac:grpSpMkLst>
            <pc:docMk/>
            <pc:sldMk cId="1144905193" sldId="288"/>
            <ac:grpSpMk id="4" creationId="{15EC017C-7E64-EBBA-488B-0F8823C1322C}"/>
          </ac:grpSpMkLst>
        </pc:grpChg>
        <pc:grpChg chg="mod">
          <ac:chgData name="Pham, Hannie" userId="S::phamha@dickinson.edu::e013f0bf-2da2-48bb-b9fb-4309ec667a8e" providerId="AD" clId="Web-{D06CBF7B-57C9-9FCA-D4A6-EF0C762C4C66}" dt="2025-05-03T14:25:51.236" v="101" actId="1076"/>
          <ac:grpSpMkLst>
            <pc:docMk/>
            <pc:sldMk cId="1144905193" sldId="288"/>
            <ac:grpSpMk id="31" creationId="{7E76A697-67BB-E1C1-75B7-CC5A04F57787}"/>
          </ac:grpSpMkLst>
        </pc:grpChg>
        <pc:grpChg chg="del">
          <ac:chgData name="Pham, Hannie" userId="S::phamha@dickinson.edu::e013f0bf-2da2-48bb-b9fb-4309ec667a8e" providerId="AD" clId="Web-{D06CBF7B-57C9-9FCA-D4A6-EF0C762C4C66}" dt="2025-05-03T14:25:08.328" v="92"/>
          <ac:grpSpMkLst>
            <pc:docMk/>
            <pc:sldMk cId="1144905193" sldId="288"/>
            <ac:grpSpMk id="38" creationId="{95C6ED62-A5D2-EAD5-94E7-64E86AD85AAA}"/>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36D77-5D05-442C-876D-83619EC4537A}" type="datetimeFigureOut">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E9532-9185-47CC-8CDA-E671C992B1B4}" type="slidenum">
              <a:t>‹#›</a:t>
            </a:fld>
            <a:endParaRPr lang="en-US"/>
          </a:p>
        </p:txBody>
      </p:sp>
    </p:spTree>
    <p:extLst>
      <p:ext uri="{BB962C8B-B14F-4D97-AF65-F5344CB8AC3E}">
        <p14:creationId xmlns:p14="http://schemas.microsoft.com/office/powerpoint/2010/main" val="359006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Ethical considerations:</a:t>
            </a:r>
            <a:endParaRPr lang="en-US">
              <a:ea typeface="Calibri"/>
              <a:cs typeface="+mn-lt"/>
            </a:endParaRPr>
          </a:p>
          <a:p>
            <a:pPr marL="285750" indent="-285750">
              <a:lnSpc>
                <a:spcPts val="1700"/>
              </a:lnSpc>
              <a:buFont typeface="Arial,Sans-Serif"/>
              <a:buChar char="•"/>
            </a:pPr>
            <a:r>
              <a:rPr lang="en-IN" b="1"/>
              <a:t>Bias in data </a:t>
            </a:r>
            <a:r>
              <a:rPr lang="en-IN"/>
              <a:t>may reinforce inequalities — certain listing types or host demographics might be over- or under-represented in the dataset.</a:t>
            </a:r>
            <a:endParaRPr lang="en-US"/>
          </a:p>
          <a:p>
            <a:pPr marL="285750" indent="-285750">
              <a:lnSpc>
                <a:spcPts val="1700"/>
              </a:lnSpc>
              <a:buFont typeface="Arial,Sans-Serif"/>
              <a:buChar char="•"/>
            </a:pPr>
            <a:r>
              <a:rPr lang="en-IN" b="1"/>
              <a:t>Transparency and fairness: </a:t>
            </a:r>
            <a:r>
              <a:rPr lang="en-IN"/>
              <a:t>Data-driven ranking systems should not penalize new or smaller hosts without clear justification.</a:t>
            </a:r>
            <a:endParaRPr lang="en-IN">
              <a:ea typeface="Calibri"/>
              <a:cs typeface="Calibri"/>
            </a:endParaRPr>
          </a:p>
          <a:p>
            <a:pPr marL="285750" indent="-285750">
              <a:lnSpc>
                <a:spcPts val="1700"/>
              </a:lnSpc>
              <a:buFont typeface="Arial,Sans-Serif"/>
              <a:buChar char="•"/>
            </a:pPr>
            <a:r>
              <a:rPr lang="en-IN" b="1"/>
              <a:t>Ethical use of predictive models</a:t>
            </a:r>
            <a:r>
              <a:rPr lang="en-IN"/>
              <a:t> is essential to avoid manipulating guest expectations or gaming platform algorithms.</a:t>
            </a:r>
            <a:endParaRPr lang="en-US">
              <a:ea typeface="Calibri" panose="020F0502020204030204"/>
              <a:cs typeface="Calibri" panose="020F0502020204030204"/>
            </a:endParaRPr>
          </a:p>
          <a:p>
            <a:pPr marL="285750" indent="-285750">
              <a:lnSpc>
                <a:spcPts val="1700"/>
              </a:lnSpc>
              <a:buFont typeface="Arial,Sans-Serif"/>
              <a:buChar char="•"/>
            </a:pPr>
            <a:endParaRPr lang="en-IN">
              <a:ea typeface="Calibri"/>
              <a:cs typeface="Calibri"/>
            </a:endParaRPr>
          </a:p>
          <a:p>
            <a:pPr>
              <a:lnSpc>
                <a:spcPts val="1700"/>
              </a:lnSpc>
            </a:pPr>
            <a:r>
              <a:rPr lang="en-IN">
                <a:ea typeface="Calibri"/>
                <a:cs typeface="Calibri"/>
              </a:rPr>
              <a:t>Legal implications:</a:t>
            </a:r>
          </a:p>
          <a:p>
            <a:pPr marL="171450" indent="-171450">
              <a:lnSpc>
                <a:spcPts val="1700"/>
              </a:lnSpc>
              <a:buFont typeface="Arial,Sans-Serif"/>
              <a:buChar char="•"/>
            </a:pPr>
            <a:r>
              <a:rPr lang="en-IN" b="1"/>
              <a:t>Terms of Service Compliance:</a:t>
            </a:r>
            <a:r>
              <a:rPr lang="en-IN"/>
              <a:t> Data scraping or usage of Airbnb information only with academic purposes</a:t>
            </a:r>
            <a:endParaRPr lang="en-IN">
              <a:ea typeface="Calibri"/>
              <a:cs typeface="Calibri"/>
            </a:endParaRPr>
          </a:p>
          <a:p>
            <a:pPr marL="171450" indent="-171450">
              <a:lnSpc>
                <a:spcPts val="1700"/>
              </a:lnSpc>
              <a:buFont typeface="Arial,Sans-Serif"/>
              <a:buChar char="•"/>
            </a:pPr>
            <a:r>
              <a:rPr lang="en-IN"/>
              <a:t>Any </a:t>
            </a:r>
            <a:r>
              <a:rPr lang="en-IN" b="1"/>
              <a:t>use of this model in real-world applications </a:t>
            </a:r>
            <a:r>
              <a:rPr lang="en-IN"/>
              <a:t>must comply with data privacy laws (e.g., GDPR, CCPA).</a:t>
            </a:r>
            <a:endParaRPr lang="en-IN">
              <a:ea typeface="Calibri"/>
              <a:cs typeface="Calibri"/>
            </a:endParaRPr>
          </a:p>
          <a:p>
            <a:pPr marL="171450" indent="-171450">
              <a:lnSpc>
                <a:spcPts val="1700"/>
              </a:lnSpc>
              <a:buFont typeface="Arial,Sans-Serif"/>
              <a:buChar char="•"/>
            </a:pPr>
            <a:r>
              <a:rPr lang="en-IN" b="1"/>
              <a:t>Algorithms</a:t>
            </a:r>
            <a:r>
              <a:rPr lang="en-IN"/>
              <a:t> influencing visibility or pricing could raise regulatory concerns about platform accountability and fairness.</a:t>
            </a:r>
            <a:endParaRPr lang="en-IN">
              <a:ea typeface="Calibri"/>
              <a:cs typeface="Calibri"/>
            </a:endParaRPr>
          </a:p>
          <a:p>
            <a:pPr>
              <a:lnSpc>
                <a:spcPts val="1700"/>
              </a:lnSpc>
            </a:pPr>
            <a:endParaRPr lang="en-IN">
              <a:ea typeface="Calibri"/>
              <a:cs typeface="+mn-lt"/>
            </a:endParaRPr>
          </a:p>
          <a:p>
            <a:pPr>
              <a:lnSpc>
                <a:spcPts val="1700"/>
              </a:lnSpc>
            </a:pPr>
            <a:r>
              <a:rPr lang="en-IN">
                <a:ea typeface="Calibri"/>
                <a:cs typeface="+mn-lt"/>
              </a:rPr>
              <a:t>Societal impacts:</a:t>
            </a:r>
          </a:p>
          <a:p>
            <a:pPr marL="171450" indent="-171450">
              <a:lnSpc>
                <a:spcPts val="1700"/>
              </a:lnSpc>
              <a:buFont typeface="Arial,Sans-Serif"/>
              <a:buChar char="•"/>
            </a:pPr>
            <a:r>
              <a:rPr lang="en-IN" b="1"/>
              <a:t>Displacement of Local Communities: </a:t>
            </a:r>
            <a:r>
              <a:rPr lang="en-IN"/>
              <a:t>Data-driven optimization may lead to over-commercialization of </a:t>
            </a:r>
            <a:r>
              <a:rPr lang="en-IN" err="1"/>
              <a:t>neighborhoods</a:t>
            </a:r>
            <a:r>
              <a:rPr lang="en-IN"/>
              <a:t>, pushing out residents in </a:t>
            </a:r>
            <a:r>
              <a:rPr lang="en-IN" err="1"/>
              <a:t>favor</a:t>
            </a:r>
            <a:r>
              <a:rPr lang="en-IN"/>
              <a:t> of short-term tourists.</a:t>
            </a:r>
            <a:endParaRPr lang="en-US"/>
          </a:p>
          <a:p>
            <a:pPr marL="171450" indent="-171450">
              <a:lnSpc>
                <a:spcPts val="1700"/>
              </a:lnSpc>
              <a:buFont typeface="Arial,Sans-Serif"/>
              <a:buChar char="•"/>
            </a:pPr>
            <a:r>
              <a:rPr lang="en-IN" b="1"/>
              <a:t>Inequality Amplification: </a:t>
            </a:r>
            <a:r>
              <a:rPr lang="en-IN"/>
              <a:t>Listings in wealthy or “trendy” areas may receive better predictions and visibility, reinforcing existing socioeconomic divides.</a:t>
            </a:r>
          </a:p>
          <a:p>
            <a:pPr marL="171450" indent="-171450">
              <a:lnSpc>
                <a:spcPts val="1700"/>
              </a:lnSpc>
              <a:buFont typeface="Arial,Sans-Serif"/>
              <a:buChar char="•"/>
            </a:pPr>
            <a:r>
              <a:rPr lang="en-IN" b="1"/>
              <a:t>Cultural Homogenization: </a:t>
            </a:r>
            <a:r>
              <a:rPr lang="en-IN"/>
              <a:t>Hosts may feel pressured to standardize their spaces to fit what the model predicts as “perfect,” reducing cultural uniqueness and authenticity.</a:t>
            </a:r>
            <a:br>
              <a:rPr lang="en-IN">
                <a:ea typeface="Calibri"/>
                <a:cs typeface="+mn-lt"/>
              </a:rPr>
            </a:br>
            <a:endParaRPr lang="en-IN">
              <a:ea typeface="Calibri"/>
              <a:cs typeface="Calibri"/>
            </a:endParaRPr>
          </a:p>
        </p:txBody>
      </p:sp>
      <p:sp>
        <p:nvSpPr>
          <p:cNvPr id="4" name="Slide Number Placeholder 3"/>
          <p:cNvSpPr>
            <a:spLocks noGrp="1"/>
          </p:cNvSpPr>
          <p:nvPr>
            <p:ph type="sldNum" sz="quarter" idx="5"/>
          </p:nvPr>
        </p:nvSpPr>
        <p:spPr/>
        <p:txBody>
          <a:bodyPr/>
          <a:lstStyle/>
          <a:p>
            <a:fld id="{1B0E9532-9185-47CC-8CDA-E671C992B1B4}" type="slidenum">
              <a:t>12</a:t>
            </a:fld>
            <a:endParaRPr lang="en-US"/>
          </a:p>
        </p:txBody>
      </p:sp>
    </p:spTree>
    <p:extLst>
      <p:ext uri="{BB962C8B-B14F-4D97-AF65-F5344CB8AC3E}">
        <p14:creationId xmlns:p14="http://schemas.microsoft.com/office/powerpoint/2010/main" val="374935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635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713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000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18E0EAE-CFFE-A18C-4CB3-5CEEDF32AFC7}"/>
              </a:ext>
            </a:extLst>
          </p:cNvPr>
          <p:cNvSpPr>
            <a:spLocks noGrp="1"/>
          </p:cNvSpPr>
          <p:nvPr>
            <p:ph type="pic" sz="quarter" idx="10"/>
          </p:nvPr>
        </p:nvSpPr>
        <p:spPr>
          <a:xfrm>
            <a:off x="7976060" y="71745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EE66B23B-6E15-5AA9-AAD2-3DEEC78CC85D}"/>
              </a:ext>
            </a:extLst>
          </p:cNvPr>
          <p:cNvSpPr>
            <a:spLocks noGrp="1"/>
          </p:cNvSpPr>
          <p:nvPr>
            <p:ph type="pic" sz="quarter" idx="11"/>
          </p:nvPr>
        </p:nvSpPr>
        <p:spPr>
          <a:xfrm>
            <a:off x="7976060" y="2721353"/>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53961C1-E39D-4731-3B53-1D7FCEC9C5D1}"/>
              </a:ext>
            </a:extLst>
          </p:cNvPr>
          <p:cNvSpPr>
            <a:spLocks noGrp="1"/>
          </p:cNvSpPr>
          <p:nvPr>
            <p:ph type="pic" sz="quarter" idx="12"/>
          </p:nvPr>
        </p:nvSpPr>
        <p:spPr>
          <a:xfrm>
            <a:off x="7976059" y="472524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970736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CE7CF7-6BC2-9BA7-3526-5ED44F9C50C4}"/>
              </a:ext>
            </a:extLst>
          </p:cNvPr>
          <p:cNvSpPr>
            <a:spLocks noGrp="1"/>
          </p:cNvSpPr>
          <p:nvPr>
            <p:ph type="pic" sz="quarter" idx="10"/>
          </p:nvPr>
        </p:nvSpPr>
        <p:spPr>
          <a:xfrm>
            <a:off x="524341" y="1196974"/>
            <a:ext cx="2493931" cy="2232026"/>
          </a:xfrm>
          <a:custGeom>
            <a:avLst/>
            <a:gdLst>
              <a:gd name="connsiteX0" fmla="*/ 175549 w 2493931"/>
              <a:gd name="connsiteY0" fmla="*/ 0 h 2232026"/>
              <a:gd name="connsiteX1" fmla="*/ 2318382 w 2493931"/>
              <a:gd name="connsiteY1" fmla="*/ 0 h 2232026"/>
              <a:gd name="connsiteX2" fmla="*/ 2493931 w 2493931"/>
              <a:gd name="connsiteY2" fmla="*/ 175549 h 2232026"/>
              <a:gd name="connsiteX3" fmla="*/ 2493931 w 2493931"/>
              <a:gd name="connsiteY3" fmla="*/ 2056477 h 2232026"/>
              <a:gd name="connsiteX4" fmla="*/ 2318382 w 2493931"/>
              <a:gd name="connsiteY4" fmla="*/ 2232026 h 2232026"/>
              <a:gd name="connsiteX5" fmla="*/ 175549 w 2493931"/>
              <a:gd name="connsiteY5" fmla="*/ 2232026 h 2232026"/>
              <a:gd name="connsiteX6" fmla="*/ 0 w 2493931"/>
              <a:gd name="connsiteY6" fmla="*/ 2056477 h 2232026"/>
              <a:gd name="connsiteX7" fmla="*/ 0 w 2493931"/>
              <a:gd name="connsiteY7" fmla="*/ 175549 h 2232026"/>
              <a:gd name="connsiteX8" fmla="*/ 175549 w 2493931"/>
              <a:gd name="connsiteY8" fmla="*/ 0 h 223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232026">
                <a:moveTo>
                  <a:pt x="175549" y="0"/>
                </a:moveTo>
                <a:lnTo>
                  <a:pt x="2318382" y="0"/>
                </a:lnTo>
                <a:cubicBezTo>
                  <a:pt x="2415335" y="0"/>
                  <a:pt x="2493931" y="78596"/>
                  <a:pt x="2493931" y="175549"/>
                </a:cubicBezTo>
                <a:lnTo>
                  <a:pt x="2493931" y="2056477"/>
                </a:lnTo>
                <a:cubicBezTo>
                  <a:pt x="2493931" y="2153430"/>
                  <a:pt x="2415335" y="2232026"/>
                  <a:pt x="2318382" y="2232026"/>
                </a:cubicBezTo>
                <a:lnTo>
                  <a:pt x="175549" y="2232026"/>
                </a:lnTo>
                <a:cubicBezTo>
                  <a:pt x="78596" y="2232026"/>
                  <a:pt x="0" y="2153430"/>
                  <a:pt x="0" y="2056477"/>
                </a:cubicBezTo>
                <a:lnTo>
                  <a:pt x="0" y="175549"/>
                </a:lnTo>
                <a:cubicBezTo>
                  <a:pt x="0" y="78596"/>
                  <a:pt x="78596" y="0"/>
                  <a:pt x="175549"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8FB67A8-E5EC-3238-3481-A5B0A913AA8C}"/>
              </a:ext>
            </a:extLst>
          </p:cNvPr>
          <p:cNvSpPr>
            <a:spLocks noGrp="1"/>
          </p:cNvSpPr>
          <p:nvPr>
            <p:ph type="pic" sz="quarter" idx="11"/>
          </p:nvPr>
        </p:nvSpPr>
        <p:spPr>
          <a:xfrm>
            <a:off x="524342" y="3723431"/>
            <a:ext cx="2493931" cy="2305851"/>
          </a:xfrm>
          <a:custGeom>
            <a:avLst/>
            <a:gdLst>
              <a:gd name="connsiteX0" fmla="*/ 181355 w 2493931"/>
              <a:gd name="connsiteY0" fmla="*/ 0 h 2305851"/>
              <a:gd name="connsiteX1" fmla="*/ 2312576 w 2493931"/>
              <a:gd name="connsiteY1" fmla="*/ 0 h 2305851"/>
              <a:gd name="connsiteX2" fmla="*/ 2493931 w 2493931"/>
              <a:gd name="connsiteY2" fmla="*/ 181355 h 2305851"/>
              <a:gd name="connsiteX3" fmla="*/ 2493931 w 2493931"/>
              <a:gd name="connsiteY3" fmla="*/ 2124496 h 2305851"/>
              <a:gd name="connsiteX4" fmla="*/ 2312576 w 2493931"/>
              <a:gd name="connsiteY4" fmla="*/ 2305851 h 2305851"/>
              <a:gd name="connsiteX5" fmla="*/ 181355 w 2493931"/>
              <a:gd name="connsiteY5" fmla="*/ 2305851 h 2305851"/>
              <a:gd name="connsiteX6" fmla="*/ 0 w 2493931"/>
              <a:gd name="connsiteY6" fmla="*/ 2124496 h 2305851"/>
              <a:gd name="connsiteX7" fmla="*/ 0 w 2493931"/>
              <a:gd name="connsiteY7" fmla="*/ 181355 h 2305851"/>
              <a:gd name="connsiteX8" fmla="*/ 181355 w 2493931"/>
              <a:gd name="connsiteY8" fmla="*/ 0 h 230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305851">
                <a:moveTo>
                  <a:pt x="181355" y="0"/>
                </a:moveTo>
                <a:lnTo>
                  <a:pt x="2312576" y="0"/>
                </a:lnTo>
                <a:cubicBezTo>
                  <a:pt x="2412736" y="0"/>
                  <a:pt x="2493931" y="81195"/>
                  <a:pt x="2493931" y="181355"/>
                </a:cubicBezTo>
                <a:lnTo>
                  <a:pt x="2493931" y="2124496"/>
                </a:lnTo>
                <a:cubicBezTo>
                  <a:pt x="2493931" y="2224656"/>
                  <a:pt x="2412736" y="2305851"/>
                  <a:pt x="2312576" y="2305851"/>
                </a:cubicBezTo>
                <a:lnTo>
                  <a:pt x="181355" y="2305851"/>
                </a:lnTo>
                <a:cubicBezTo>
                  <a:pt x="81195" y="2305851"/>
                  <a:pt x="0" y="2224656"/>
                  <a:pt x="0" y="2124496"/>
                </a:cubicBezTo>
                <a:lnTo>
                  <a:pt x="0" y="181355"/>
                </a:lnTo>
                <a:cubicBezTo>
                  <a:pt x="0" y="81195"/>
                  <a:pt x="81195" y="0"/>
                  <a:pt x="181355"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208CE4F9-11DE-636C-8FDC-1BDD6EAF57D6}"/>
              </a:ext>
            </a:extLst>
          </p:cNvPr>
          <p:cNvSpPr>
            <a:spLocks noGrp="1"/>
          </p:cNvSpPr>
          <p:nvPr>
            <p:ph type="pic" sz="quarter" idx="12"/>
          </p:nvPr>
        </p:nvSpPr>
        <p:spPr>
          <a:xfrm>
            <a:off x="3344565" y="2578100"/>
            <a:ext cx="2599303" cy="3451181"/>
          </a:xfrm>
          <a:custGeom>
            <a:avLst/>
            <a:gdLst>
              <a:gd name="connsiteX0" fmla="*/ 204435 w 2599303"/>
              <a:gd name="connsiteY0" fmla="*/ 0 h 3451181"/>
              <a:gd name="connsiteX1" fmla="*/ 2394868 w 2599303"/>
              <a:gd name="connsiteY1" fmla="*/ 0 h 3451181"/>
              <a:gd name="connsiteX2" fmla="*/ 2599303 w 2599303"/>
              <a:gd name="connsiteY2" fmla="*/ 204435 h 3451181"/>
              <a:gd name="connsiteX3" fmla="*/ 2599303 w 2599303"/>
              <a:gd name="connsiteY3" fmla="*/ 3246746 h 3451181"/>
              <a:gd name="connsiteX4" fmla="*/ 2394868 w 2599303"/>
              <a:gd name="connsiteY4" fmla="*/ 3451181 h 3451181"/>
              <a:gd name="connsiteX5" fmla="*/ 204435 w 2599303"/>
              <a:gd name="connsiteY5" fmla="*/ 3451181 h 3451181"/>
              <a:gd name="connsiteX6" fmla="*/ 0 w 2599303"/>
              <a:gd name="connsiteY6" fmla="*/ 3246746 h 3451181"/>
              <a:gd name="connsiteX7" fmla="*/ 0 w 2599303"/>
              <a:gd name="connsiteY7" fmla="*/ 204435 h 3451181"/>
              <a:gd name="connsiteX8" fmla="*/ 204435 w 2599303"/>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303" h="3451181">
                <a:moveTo>
                  <a:pt x="204435" y="0"/>
                </a:moveTo>
                <a:lnTo>
                  <a:pt x="2394868" y="0"/>
                </a:lnTo>
                <a:cubicBezTo>
                  <a:pt x="2507774" y="0"/>
                  <a:pt x="2599303" y="91529"/>
                  <a:pt x="2599303" y="204435"/>
                </a:cubicBezTo>
                <a:lnTo>
                  <a:pt x="2599303" y="3246746"/>
                </a:lnTo>
                <a:cubicBezTo>
                  <a:pt x="2599303" y="3359652"/>
                  <a:pt x="2507774" y="3451181"/>
                  <a:pt x="2394868" y="3451181"/>
                </a:cubicBezTo>
                <a:lnTo>
                  <a:pt x="204435" y="3451181"/>
                </a:lnTo>
                <a:cubicBezTo>
                  <a:pt x="91529" y="3451181"/>
                  <a:pt x="0" y="3359652"/>
                  <a:pt x="0" y="3246746"/>
                </a:cubicBezTo>
                <a:lnTo>
                  <a:pt x="0" y="204435"/>
                </a:lnTo>
                <a:cubicBezTo>
                  <a:pt x="0" y="91529"/>
                  <a:pt x="91529" y="0"/>
                  <a:pt x="204435"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1D98CA0E-3E56-E68F-C7D8-00382BCEC9ED}"/>
              </a:ext>
            </a:extLst>
          </p:cNvPr>
          <p:cNvSpPr>
            <a:spLocks noGrp="1"/>
          </p:cNvSpPr>
          <p:nvPr>
            <p:ph type="pic" sz="quarter" idx="13"/>
          </p:nvPr>
        </p:nvSpPr>
        <p:spPr>
          <a:xfrm>
            <a:off x="6286500" y="2578101"/>
            <a:ext cx="2387686" cy="3451181"/>
          </a:xfrm>
          <a:custGeom>
            <a:avLst/>
            <a:gdLst>
              <a:gd name="connsiteX0" fmla="*/ 187792 w 2387686"/>
              <a:gd name="connsiteY0" fmla="*/ 0 h 3451181"/>
              <a:gd name="connsiteX1" fmla="*/ 2199894 w 2387686"/>
              <a:gd name="connsiteY1" fmla="*/ 0 h 3451181"/>
              <a:gd name="connsiteX2" fmla="*/ 2387686 w 2387686"/>
              <a:gd name="connsiteY2" fmla="*/ 187792 h 3451181"/>
              <a:gd name="connsiteX3" fmla="*/ 2387686 w 2387686"/>
              <a:gd name="connsiteY3" fmla="*/ 3263389 h 3451181"/>
              <a:gd name="connsiteX4" fmla="*/ 2199894 w 2387686"/>
              <a:gd name="connsiteY4" fmla="*/ 3451181 h 3451181"/>
              <a:gd name="connsiteX5" fmla="*/ 187792 w 2387686"/>
              <a:gd name="connsiteY5" fmla="*/ 3451181 h 3451181"/>
              <a:gd name="connsiteX6" fmla="*/ 0 w 2387686"/>
              <a:gd name="connsiteY6" fmla="*/ 3263389 h 3451181"/>
              <a:gd name="connsiteX7" fmla="*/ 0 w 2387686"/>
              <a:gd name="connsiteY7" fmla="*/ 187792 h 3451181"/>
              <a:gd name="connsiteX8" fmla="*/ 187792 w 2387686"/>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86" h="3451181">
                <a:moveTo>
                  <a:pt x="187792" y="0"/>
                </a:moveTo>
                <a:lnTo>
                  <a:pt x="2199894" y="0"/>
                </a:lnTo>
                <a:cubicBezTo>
                  <a:pt x="2303609" y="0"/>
                  <a:pt x="2387686" y="84077"/>
                  <a:pt x="2387686" y="187792"/>
                </a:cubicBezTo>
                <a:lnTo>
                  <a:pt x="2387686" y="3263389"/>
                </a:lnTo>
                <a:cubicBezTo>
                  <a:pt x="2387686" y="3367104"/>
                  <a:pt x="2303609" y="3451181"/>
                  <a:pt x="2199894" y="3451181"/>
                </a:cubicBezTo>
                <a:lnTo>
                  <a:pt x="187792" y="3451181"/>
                </a:lnTo>
                <a:cubicBezTo>
                  <a:pt x="84077" y="3451181"/>
                  <a:pt x="0" y="3367104"/>
                  <a:pt x="0" y="3263389"/>
                </a:cubicBezTo>
                <a:lnTo>
                  <a:pt x="0" y="187792"/>
                </a:lnTo>
                <a:cubicBezTo>
                  <a:pt x="0" y="84077"/>
                  <a:pt x="84077" y="0"/>
                  <a:pt x="187792"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D07ED7C0-6140-B889-EADF-9D046DE11398}"/>
              </a:ext>
            </a:extLst>
          </p:cNvPr>
          <p:cNvSpPr>
            <a:spLocks noGrp="1"/>
          </p:cNvSpPr>
          <p:nvPr>
            <p:ph type="pic" sz="quarter" idx="14"/>
          </p:nvPr>
        </p:nvSpPr>
        <p:spPr>
          <a:xfrm>
            <a:off x="9016819" y="1196974"/>
            <a:ext cx="2709954" cy="2260557"/>
          </a:xfrm>
          <a:custGeom>
            <a:avLst/>
            <a:gdLst>
              <a:gd name="connsiteX0" fmla="*/ 177793 w 2709954"/>
              <a:gd name="connsiteY0" fmla="*/ 0 h 2260557"/>
              <a:gd name="connsiteX1" fmla="*/ 2532161 w 2709954"/>
              <a:gd name="connsiteY1" fmla="*/ 0 h 2260557"/>
              <a:gd name="connsiteX2" fmla="*/ 2709954 w 2709954"/>
              <a:gd name="connsiteY2" fmla="*/ 177793 h 2260557"/>
              <a:gd name="connsiteX3" fmla="*/ 2709954 w 2709954"/>
              <a:gd name="connsiteY3" fmla="*/ 2082764 h 2260557"/>
              <a:gd name="connsiteX4" fmla="*/ 2532161 w 2709954"/>
              <a:gd name="connsiteY4" fmla="*/ 2260557 h 2260557"/>
              <a:gd name="connsiteX5" fmla="*/ 177793 w 2709954"/>
              <a:gd name="connsiteY5" fmla="*/ 2260557 h 2260557"/>
              <a:gd name="connsiteX6" fmla="*/ 0 w 2709954"/>
              <a:gd name="connsiteY6" fmla="*/ 2082764 h 2260557"/>
              <a:gd name="connsiteX7" fmla="*/ 0 w 2709954"/>
              <a:gd name="connsiteY7" fmla="*/ 177793 h 2260557"/>
              <a:gd name="connsiteX8" fmla="*/ 177793 w 2709954"/>
              <a:gd name="connsiteY8" fmla="*/ 0 h 22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60557">
                <a:moveTo>
                  <a:pt x="177793" y="0"/>
                </a:moveTo>
                <a:lnTo>
                  <a:pt x="2532161" y="0"/>
                </a:lnTo>
                <a:cubicBezTo>
                  <a:pt x="2630353" y="0"/>
                  <a:pt x="2709954" y="79601"/>
                  <a:pt x="2709954" y="177793"/>
                </a:cubicBezTo>
                <a:lnTo>
                  <a:pt x="2709954" y="2082764"/>
                </a:lnTo>
                <a:cubicBezTo>
                  <a:pt x="2709954" y="2180956"/>
                  <a:pt x="2630353" y="2260557"/>
                  <a:pt x="2532161" y="2260557"/>
                </a:cubicBezTo>
                <a:lnTo>
                  <a:pt x="177793" y="2260557"/>
                </a:lnTo>
                <a:cubicBezTo>
                  <a:pt x="79601" y="2260557"/>
                  <a:pt x="0" y="2180956"/>
                  <a:pt x="0" y="2082764"/>
                </a:cubicBezTo>
                <a:lnTo>
                  <a:pt x="0" y="177793"/>
                </a:lnTo>
                <a:cubicBezTo>
                  <a:pt x="0" y="79601"/>
                  <a:pt x="79601" y="0"/>
                  <a:pt x="17779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869AD42B-95AD-E387-4E6E-26ACB1B739C4}"/>
              </a:ext>
            </a:extLst>
          </p:cNvPr>
          <p:cNvSpPr>
            <a:spLocks noGrp="1"/>
          </p:cNvSpPr>
          <p:nvPr>
            <p:ph type="pic" sz="quarter" idx="15"/>
          </p:nvPr>
        </p:nvSpPr>
        <p:spPr>
          <a:xfrm>
            <a:off x="9016819" y="3723431"/>
            <a:ext cx="2709954" cy="2305850"/>
          </a:xfrm>
          <a:custGeom>
            <a:avLst/>
            <a:gdLst>
              <a:gd name="connsiteX0" fmla="*/ 173301 w 2709954"/>
              <a:gd name="connsiteY0" fmla="*/ 0 h 2203450"/>
              <a:gd name="connsiteX1" fmla="*/ 2536653 w 2709954"/>
              <a:gd name="connsiteY1" fmla="*/ 0 h 2203450"/>
              <a:gd name="connsiteX2" fmla="*/ 2709954 w 2709954"/>
              <a:gd name="connsiteY2" fmla="*/ 173301 h 2203450"/>
              <a:gd name="connsiteX3" fmla="*/ 2709954 w 2709954"/>
              <a:gd name="connsiteY3" fmla="*/ 2030149 h 2203450"/>
              <a:gd name="connsiteX4" fmla="*/ 2536653 w 2709954"/>
              <a:gd name="connsiteY4" fmla="*/ 2203450 h 2203450"/>
              <a:gd name="connsiteX5" fmla="*/ 173301 w 2709954"/>
              <a:gd name="connsiteY5" fmla="*/ 2203450 h 2203450"/>
              <a:gd name="connsiteX6" fmla="*/ 0 w 2709954"/>
              <a:gd name="connsiteY6" fmla="*/ 2030149 h 2203450"/>
              <a:gd name="connsiteX7" fmla="*/ 0 w 2709954"/>
              <a:gd name="connsiteY7" fmla="*/ 173301 h 2203450"/>
              <a:gd name="connsiteX8" fmla="*/ 173301 w 2709954"/>
              <a:gd name="connsiteY8" fmla="*/ 0 h 220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03450">
                <a:moveTo>
                  <a:pt x="173301" y="0"/>
                </a:moveTo>
                <a:lnTo>
                  <a:pt x="2536653" y="0"/>
                </a:lnTo>
                <a:cubicBezTo>
                  <a:pt x="2632364" y="0"/>
                  <a:pt x="2709954" y="77590"/>
                  <a:pt x="2709954" y="173301"/>
                </a:cubicBezTo>
                <a:lnTo>
                  <a:pt x="2709954" y="2030149"/>
                </a:lnTo>
                <a:cubicBezTo>
                  <a:pt x="2709954" y="2125860"/>
                  <a:pt x="2632364" y="2203450"/>
                  <a:pt x="2536653" y="2203450"/>
                </a:cubicBezTo>
                <a:lnTo>
                  <a:pt x="173301" y="2203450"/>
                </a:lnTo>
                <a:cubicBezTo>
                  <a:pt x="77590" y="2203450"/>
                  <a:pt x="0" y="2125860"/>
                  <a:pt x="0" y="2030149"/>
                </a:cubicBezTo>
                <a:lnTo>
                  <a:pt x="0" y="173301"/>
                </a:lnTo>
                <a:cubicBezTo>
                  <a:pt x="0" y="77590"/>
                  <a:pt x="77590" y="0"/>
                  <a:pt x="1733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338994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150A8F-FBFA-4653-1797-1C9816C6C017}"/>
              </a:ext>
            </a:extLst>
          </p:cNvPr>
          <p:cNvSpPr>
            <a:spLocks noGrp="1"/>
          </p:cNvSpPr>
          <p:nvPr>
            <p:ph type="pic" sz="quarter" idx="10"/>
          </p:nvPr>
        </p:nvSpPr>
        <p:spPr>
          <a:xfrm>
            <a:off x="6731226" y="2644170"/>
            <a:ext cx="3927995" cy="3172810"/>
          </a:xfrm>
          <a:custGeom>
            <a:avLst/>
            <a:gdLst>
              <a:gd name="connsiteX0" fmla="*/ 249542 w 3927995"/>
              <a:gd name="connsiteY0" fmla="*/ 0 h 3172810"/>
              <a:gd name="connsiteX1" fmla="*/ 3678453 w 3927995"/>
              <a:gd name="connsiteY1" fmla="*/ 0 h 3172810"/>
              <a:gd name="connsiteX2" fmla="*/ 3927995 w 3927995"/>
              <a:gd name="connsiteY2" fmla="*/ 249542 h 3172810"/>
              <a:gd name="connsiteX3" fmla="*/ 3927995 w 3927995"/>
              <a:gd name="connsiteY3" fmla="*/ 2923268 h 3172810"/>
              <a:gd name="connsiteX4" fmla="*/ 3678453 w 3927995"/>
              <a:gd name="connsiteY4" fmla="*/ 3172810 h 3172810"/>
              <a:gd name="connsiteX5" fmla="*/ 249542 w 3927995"/>
              <a:gd name="connsiteY5" fmla="*/ 3172810 h 3172810"/>
              <a:gd name="connsiteX6" fmla="*/ 0 w 3927995"/>
              <a:gd name="connsiteY6" fmla="*/ 2923268 h 3172810"/>
              <a:gd name="connsiteX7" fmla="*/ 0 w 3927995"/>
              <a:gd name="connsiteY7" fmla="*/ 249542 h 3172810"/>
              <a:gd name="connsiteX8" fmla="*/ 249542 w 3927995"/>
              <a:gd name="connsiteY8" fmla="*/ 0 h 31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7995" h="3172810">
                <a:moveTo>
                  <a:pt x="249542" y="0"/>
                </a:moveTo>
                <a:lnTo>
                  <a:pt x="3678453" y="0"/>
                </a:lnTo>
                <a:cubicBezTo>
                  <a:pt x="3816271" y="0"/>
                  <a:pt x="3927995" y="111724"/>
                  <a:pt x="3927995" y="249542"/>
                </a:cubicBezTo>
                <a:lnTo>
                  <a:pt x="3927995" y="2923268"/>
                </a:lnTo>
                <a:cubicBezTo>
                  <a:pt x="3927995" y="3061086"/>
                  <a:pt x="3816271" y="3172810"/>
                  <a:pt x="3678453" y="3172810"/>
                </a:cubicBezTo>
                <a:lnTo>
                  <a:pt x="249542" y="3172810"/>
                </a:lnTo>
                <a:cubicBezTo>
                  <a:pt x="111724" y="3172810"/>
                  <a:pt x="0" y="3061086"/>
                  <a:pt x="0" y="2923268"/>
                </a:cubicBezTo>
                <a:lnTo>
                  <a:pt x="0" y="249542"/>
                </a:lnTo>
                <a:cubicBezTo>
                  <a:pt x="0" y="111724"/>
                  <a:pt x="111724" y="0"/>
                  <a:pt x="2495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9461579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66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490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83DCFB-E8EC-208C-E0CE-058350F727B1}"/>
              </a:ext>
            </a:extLst>
          </p:cNvPr>
          <p:cNvSpPr/>
          <p:nvPr userDrawn="1"/>
        </p:nvSpPr>
        <p:spPr>
          <a:xfrm>
            <a:off x="2314575" y="0"/>
            <a:ext cx="7791450"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9386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E95735-3BA7-8EE4-B195-AA30D8193F3E}"/>
              </a:ext>
            </a:extLst>
          </p:cNvPr>
          <p:cNvSpPr>
            <a:spLocks noGrp="1"/>
          </p:cNvSpPr>
          <p:nvPr>
            <p:ph type="pic" sz="quarter" idx="10"/>
          </p:nvPr>
        </p:nvSpPr>
        <p:spPr>
          <a:xfrm>
            <a:off x="990600"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19A11C9E-8EA2-A0D4-1498-FE851A29FC2D}"/>
              </a:ext>
            </a:extLst>
          </p:cNvPr>
          <p:cNvSpPr>
            <a:spLocks noGrp="1"/>
          </p:cNvSpPr>
          <p:nvPr>
            <p:ph type="pic" sz="quarter" idx="11"/>
          </p:nvPr>
        </p:nvSpPr>
        <p:spPr>
          <a:xfrm>
            <a:off x="3619043"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8D0A81E6-6DDA-B0F7-666B-F46C7A242D19}"/>
              </a:ext>
            </a:extLst>
          </p:cNvPr>
          <p:cNvSpPr>
            <a:spLocks noGrp="1"/>
          </p:cNvSpPr>
          <p:nvPr>
            <p:ph type="pic" sz="quarter" idx="12"/>
          </p:nvPr>
        </p:nvSpPr>
        <p:spPr>
          <a:xfrm>
            <a:off x="6247486"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63D1538-80FE-35B9-7B2E-E8FC164E103A}"/>
              </a:ext>
            </a:extLst>
          </p:cNvPr>
          <p:cNvSpPr>
            <a:spLocks noGrp="1"/>
          </p:cNvSpPr>
          <p:nvPr>
            <p:ph type="pic" sz="quarter" idx="13"/>
          </p:nvPr>
        </p:nvSpPr>
        <p:spPr>
          <a:xfrm>
            <a:off x="8875928"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989498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194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2848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44CA004-B1AA-F0AE-F19E-756725758F6D}"/>
              </a:ext>
            </a:extLst>
          </p:cNvPr>
          <p:cNvSpPr>
            <a:spLocks noGrp="1"/>
          </p:cNvSpPr>
          <p:nvPr>
            <p:ph type="pic" sz="quarter" idx="10"/>
          </p:nvPr>
        </p:nvSpPr>
        <p:spPr>
          <a:xfrm>
            <a:off x="6955980"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289AE022-733B-6F7C-D742-4EB956ED6E45}"/>
              </a:ext>
            </a:extLst>
          </p:cNvPr>
          <p:cNvSpPr>
            <a:spLocks noGrp="1"/>
          </p:cNvSpPr>
          <p:nvPr>
            <p:ph type="pic" sz="quarter" idx="11"/>
          </p:nvPr>
        </p:nvSpPr>
        <p:spPr>
          <a:xfrm>
            <a:off x="9104888"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32B8061-E09C-38EA-5A30-5687452EF198}"/>
              </a:ext>
            </a:extLst>
          </p:cNvPr>
          <p:cNvSpPr>
            <a:spLocks noGrp="1"/>
          </p:cNvSpPr>
          <p:nvPr>
            <p:ph type="pic" sz="quarter" idx="12"/>
          </p:nvPr>
        </p:nvSpPr>
        <p:spPr>
          <a:xfrm>
            <a:off x="6955980"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EC142B4E-8D5E-CFD8-DFE4-C9293C33024F}"/>
              </a:ext>
            </a:extLst>
          </p:cNvPr>
          <p:cNvSpPr>
            <a:spLocks noGrp="1"/>
          </p:cNvSpPr>
          <p:nvPr>
            <p:ph type="pic" sz="quarter" idx="13"/>
          </p:nvPr>
        </p:nvSpPr>
        <p:spPr>
          <a:xfrm>
            <a:off x="9104889"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315355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78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30451A-A827-AD97-9A3B-7745E66BFF37}"/>
              </a:ext>
            </a:extLst>
          </p:cNvPr>
          <p:cNvSpPr>
            <a:spLocks noGrp="1"/>
          </p:cNvSpPr>
          <p:nvPr>
            <p:ph type="pic" sz="quarter" idx="10"/>
          </p:nvPr>
        </p:nvSpPr>
        <p:spPr>
          <a:xfrm>
            <a:off x="1546069"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D91F2A65-1815-2F76-CF25-51D657B5C88E}"/>
              </a:ext>
            </a:extLst>
          </p:cNvPr>
          <p:cNvSpPr>
            <a:spLocks noGrp="1"/>
          </p:cNvSpPr>
          <p:nvPr>
            <p:ph type="pic" sz="quarter" idx="11"/>
          </p:nvPr>
        </p:nvSpPr>
        <p:spPr>
          <a:xfrm>
            <a:off x="4778140"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9075098-1B54-88EF-CDC9-648EA16A2818}"/>
              </a:ext>
            </a:extLst>
          </p:cNvPr>
          <p:cNvSpPr>
            <a:spLocks noGrp="1"/>
          </p:cNvSpPr>
          <p:nvPr>
            <p:ph type="pic" sz="quarter" idx="12"/>
          </p:nvPr>
        </p:nvSpPr>
        <p:spPr>
          <a:xfrm>
            <a:off x="8010211"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498085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427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44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11000"/>
            <a:lum/>
          </a:blip>
          <a:srcRect/>
          <a:stretch>
            <a:fillRect/>
          </a:stretch>
        </a:blipFill>
        <a:effectLst/>
      </p:bgPr>
    </p:bg>
    <p:spTree>
      <p:nvGrpSpPr>
        <p:cNvPr id="1" name=""/>
        <p:cNvGrpSpPr/>
        <p:nvPr/>
      </p:nvGrpSpPr>
      <p:grpSpPr>
        <a:xfrm>
          <a:off x="0" y="0"/>
          <a:ext cx="0" cy="0"/>
          <a:chOff x="0" y="0"/>
          <a:chExt cx="0" cy="0"/>
        </a:xfrm>
      </p:grpSpPr>
      <p:pic>
        <p:nvPicPr>
          <p:cNvPr id="6" name="Picture 5" descr="A red text on a black background&#10;&#10;Description automatically generated">
            <a:extLst>
              <a:ext uri="{FF2B5EF4-FFF2-40B4-BE49-F238E27FC236}">
                <a16:creationId xmlns:a16="http://schemas.microsoft.com/office/drawing/2014/main" id="{5DC9E484-7424-B8ED-BDFF-774DDE7A3A65}"/>
              </a:ext>
            </a:extLst>
          </p:cNvPr>
          <p:cNvPicPr>
            <a:picLocks noChangeAspect="1"/>
          </p:cNvPicPr>
          <p:nvPr userDrawn="1"/>
        </p:nvPicPr>
        <p:blipFill>
          <a:blip r:embed="rId20">
            <a:alphaModFix amt="5000"/>
            <a:extLst>
              <a:ext uri="{28A0092B-C50C-407E-A947-70E740481C1C}">
                <a14:useLocalDpi xmlns:a14="http://schemas.microsoft.com/office/drawing/2010/main" val="0"/>
              </a:ext>
            </a:extLst>
          </a:blip>
          <a:srcRect r="70791"/>
          <a:stretch>
            <a:fillRect/>
          </a:stretch>
        </p:blipFill>
        <p:spPr>
          <a:xfrm>
            <a:off x="3018691" y="136689"/>
            <a:ext cx="6154618" cy="6584622"/>
          </a:xfrm>
          <a:custGeom>
            <a:avLst/>
            <a:gdLst>
              <a:gd name="connsiteX0" fmla="*/ 0 w 1837407"/>
              <a:gd name="connsiteY0" fmla="*/ 0 h 1965783"/>
              <a:gd name="connsiteX1" fmla="*/ 1837407 w 1837407"/>
              <a:gd name="connsiteY1" fmla="*/ 0 h 1965783"/>
              <a:gd name="connsiteX2" fmla="*/ 1837407 w 1837407"/>
              <a:gd name="connsiteY2" fmla="*/ 1965783 h 1965783"/>
              <a:gd name="connsiteX3" fmla="*/ 0 w 1837407"/>
              <a:gd name="connsiteY3" fmla="*/ 1965783 h 1965783"/>
            </a:gdLst>
            <a:ahLst/>
            <a:cxnLst>
              <a:cxn ang="0">
                <a:pos x="connsiteX0" y="connsiteY0"/>
              </a:cxn>
              <a:cxn ang="0">
                <a:pos x="connsiteX1" y="connsiteY1"/>
              </a:cxn>
              <a:cxn ang="0">
                <a:pos x="connsiteX2" y="connsiteY2"/>
              </a:cxn>
              <a:cxn ang="0">
                <a:pos x="connsiteX3" y="connsiteY3"/>
              </a:cxn>
            </a:cxnLst>
            <a:rect l="l" t="t" r="r" b="b"/>
            <a:pathLst>
              <a:path w="1837407" h="1965783">
                <a:moveTo>
                  <a:pt x="0" y="0"/>
                </a:moveTo>
                <a:lnTo>
                  <a:pt x="1837407" y="0"/>
                </a:lnTo>
                <a:lnTo>
                  <a:pt x="1837407" y="1965783"/>
                </a:lnTo>
                <a:lnTo>
                  <a:pt x="0" y="1965783"/>
                </a:lnTo>
                <a:close/>
              </a:path>
            </a:pathLst>
          </a:custGeom>
          <a:noFill/>
        </p:spPr>
      </p:pic>
    </p:spTree>
    <p:extLst>
      <p:ext uri="{BB962C8B-B14F-4D97-AF65-F5344CB8AC3E}">
        <p14:creationId xmlns:p14="http://schemas.microsoft.com/office/powerpoint/2010/main" val="426068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svg"/><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lidechef.ne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blip>
          <a:srcRect/>
          <a:stretch>
            <a:fillRect/>
          </a:stretch>
        </a:blipFill>
        <a:effectLst/>
      </p:bgPr>
    </p:bg>
    <p:spTree>
      <p:nvGrpSpPr>
        <p:cNvPr id="1" name=""/>
        <p:cNvGrpSpPr/>
        <p:nvPr/>
      </p:nvGrpSpPr>
      <p:grpSpPr>
        <a:xfrm>
          <a:off x="0" y="0"/>
          <a:ext cx="0" cy="0"/>
          <a:chOff x="0" y="0"/>
          <a:chExt cx="0" cy="0"/>
        </a:xfrm>
      </p:grpSpPr>
      <p:pic>
        <p:nvPicPr>
          <p:cNvPr id="5" name="Picture 4" descr="A red text on a black background&#10;&#10;Description automatically generated">
            <a:extLst>
              <a:ext uri="{FF2B5EF4-FFF2-40B4-BE49-F238E27FC236}">
                <a16:creationId xmlns:a16="http://schemas.microsoft.com/office/drawing/2014/main" id="{843681BE-0229-1362-B2AA-82FA5883B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64" y="233227"/>
            <a:ext cx="2755094" cy="818882"/>
          </a:xfrm>
          <a:prstGeom prst="rect">
            <a:avLst/>
          </a:prstGeom>
        </p:spPr>
      </p:pic>
      <p:sp>
        <p:nvSpPr>
          <p:cNvPr id="11" name="Rectangle: Rounded Corners 10">
            <a:extLst>
              <a:ext uri="{FF2B5EF4-FFF2-40B4-BE49-F238E27FC236}">
                <a16:creationId xmlns:a16="http://schemas.microsoft.com/office/drawing/2014/main" id="{CDC1E0EA-DB4E-E0D2-5ED3-3250383A4019}"/>
              </a:ext>
            </a:extLst>
          </p:cNvPr>
          <p:cNvSpPr/>
          <p:nvPr/>
        </p:nvSpPr>
        <p:spPr>
          <a:xfrm>
            <a:off x="2960172" y="4562574"/>
            <a:ext cx="6290508" cy="569972"/>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966210" y="4699703"/>
            <a:ext cx="4259580" cy="338554"/>
          </a:xfrm>
          <a:prstGeom prst="rect">
            <a:avLst/>
          </a:prstGeom>
          <a:noFill/>
        </p:spPr>
        <p:txBody>
          <a:bodyPr wrap="square" lIns="91440" tIns="45720" rIns="91440" bIns="45720" rtlCol="0" anchor="t">
            <a:spAutoFit/>
          </a:bodyPr>
          <a:lstStyle/>
          <a:p>
            <a:pPr algn="ctr"/>
            <a:r>
              <a:rPr lang="en-IN" sz="1600" b="1">
                <a:solidFill>
                  <a:schemeClr val="tx1">
                    <a:lumMod val="85000"/>
                    <a:lumOff val="15000"/>
                  </a:schemeClr>
                </a:solidFill>
                <a:cs typeface="Poppins SemiBold"/>
              </a:rPr>
              <a:t>By: Pham Duy Anh Vu, Hannie Pham</a:t>
            </a:r>
            <a:endParaRPr lang="en-US" sz="1600" b="1">
              <a:solidFill>
                <a:schemeClr val="tx1">
                  <a:lumMod val="85000"/>
                  <a:lumOff val="15000"/>
                </a:schemeClr>
              </a:solidFill>
            </a:endParaRPr>
          </a:p>
        </p:txBody>
      </p:sp>
      <p:sp>
        <p:nvSpPr>
          <p:cNvPr id="13" name="Rectangle: Rounded Corners 12">
            <a:extLst>
              <a:ext uri="{FF2B5EF4-FFF2-40B4-BE49-F238E27FC236}">
                <a16:creationId xmlns:a16="http://schemas.microsoft.com/office/drawing/2014/main" id="{09090D3F-C860-F484-FD32-D4B6CFDF647B}"/>
              </a:ext>
            </a:extLst>
          </p:cNvPr>
          <p:cNvSpPr/>
          <p:nvPr/>
        </p:nvSpPr>
        <p:spPr>
          <a:xfrm>
            <a:off x="8738608" y="4623055"/>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6385" y="4753271"/>
            <a:ext cx="188577" cy="188577"/>
          </a:xfrm>
          <a:prstGeom prst="rect">
            <a:avLst/>
          </a:prstGeom>
        </p:spPr>
      </p:pic>
      <p:sp>
        <p:nvSpPr>
          <p:cNvPr id="2" name="TextBox 1">
            <a:extLst>
              <a:ext uri="{FF2B5EF4-FFF2-40B4-BE49-F238E27FC236}">
                <a16:creationId xmlns:a16="http://schemas.microsoft.com/office/drawing/2014/main" id="{DB35EE80-0EA4-8895-4D4E-3E2CA165E16F}"/>
              </a:ext>
            </a:extLst>
          </p:cNvPr>
          <p:cNvSpPr txBox="1"/>
          <p:nvPr/>
        </p:nvSpPr>
        <p:spPr>
          <a:xfrm>
            <a:off x="1556946" y="2649026"/>
            <a:ext cx="9111725" cy="1569660"/>
          </a:xfrm>
          <a:prstGeom prst="rect">
            <a:avLst/>
          </a:prstGeom>
          <a:noFill/>
        </p:spPr>
        <p:txBody>
          <a:bodyPr wrap="square" lIns="91440" tIns="45720" rIns="91440" bIns="45720" rtlCol="0" anchor="t">
            <a:spAutoFit/>
          </a:bodyPr>
          <a:lstStyle/>
          <a:p>
            <a:pPr algn="ctr"/>
            <a:r>
              <a:rPr lang="en-IN" sz="4800" b="1">
                <a:solidFill>
                  <a:schemeClr val="tx1">
                    <a:lumMod val="85000"/>
                    <a:lumOff val="15000"/>
                  </a:schemeClr>
                </a:solidFill>
                <a:cs typeface="Poppins SemiBold"/>
              </a:rPr>
              <a:t>PREDICTING THE "PERFECT" AIRBNB LISTING</a:t>
            </a:r>
          </a:p>
        </p:txBody>
      </p:sp>
      <p:sp>
        <p:nvSpPr>
          <p:cNvPr id="4" name="Rectangle: Rounded Corners 3">
            <a:extLst>
              <a:ext uri="{FF2B5EF4-FFF2-40B4-BE49-F238E27FC236}">
                <a16:creationId xmlns:a16="http://schemas.microsoft.com/office/drawing/2014/main" id="{D9594871-ADC1-2199-5DE7-41410CD29FAC}"/>
              </a:ext>
            </a:extLst>
          </p:cNvPr>
          <p:cNvSpPr/>
          <p:nvPr/>
        </p:nvSpPr>
        <p:spPr>
          <a:xfrm>
            <a:off x="10664843" y="232331"/>
            <a:ext cx="1504177" cy="588728"/>
          </a:xfrm>
          <a:prstGeom prst="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t>DATA 400</a:t>
            </a:r>
          </a:p>
        </p:txBody>
      </p:sp>
    </p:spTree>
    <p:extLst>
      <p:ext uri="{BB962C8B-B14F-4D97-AF65-F5344CB8AC3E}">
        <p14:creationId xmlns:p14="http://schemas.microsoft.com/office/powerpoint/2010/main" val="3941213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C58E-7915-E3B3-A9CB-6BBE3F15B6AD}"/>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07DC2216-88AA-8CEC-4C62-69139F4F2364}"/>
              </a:ext>
            </a:extLst>
          </p:cNvPr>
          <p:cNvGrpSpPr/>
          <p:nvPr/>
        </p:nvGrpSpPr>
        <p:grpSpPr>
          <a:xfrm>
            <a:off x="4544634" y="390184"/>
            <a:ext cx="6831877" cy="927532"/>
            <a:chOff x="2680062" y="1056525"/>
            <a:chExt cx="6831877" cy="927532"/>
          </a:xfrm>
        </p:grpSpPr>
        <p:grpSp>
          <p:nvGrpSpPr>
            <p:cNvPr id="22" name="Group 21">
              <a:extLst>
                <a:ext uri="{FF2B5EF4-FFF2-40B4-BE49-F238E27FC236}">
                  <a16:creationId xmlns:a16="http://schemas.microsoft.com/office/drawing/2014/main" id="{589F3607-85B5-6130-DBBB-998A54C6E02C}"/>
                </a:ext>
              </a:extLst>
            </p:cNvPr>
            <p:cNvGrpSpPr/>
            <p:nvPr/>
          </p:nvGrpSpPr>
          <p:grpSpPr>
            <a:xfrm>
              <a:off x="2680062" y="1056525"/>
              <a:ext cx="6831877" cy="927532"/>
              <a:chOff x="3006253" y="1408647"/>
              <a:chExt cx="5390256" cy="886066"/>
            </a:xfrm>
          </p:grpSpPr>
          <p:sp>
            <p:nvSpPr>
              <p:cNvPr id="11" name="Rectangle: Rounded Corners 10">
                <a:extLst>
                  <a:ext uri="{FF2B5EF4-FFF2-40B4-BE49-F238E27FC236}">
                    <a16:creationId xmlns:a16="http://schemas.microsoft.com/office/drawing/2014/main" id="{A457F98A-CD0B-572C-0A03-E4B602C4E63A}"/>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13C713-BC46-1F89-C534-B017A99A4E5E}"/>
                  </a:ext>
                </a:extLst>
              </p:cNvPr>
              <p:cNvSpPr txBox="1"/>
              <p:nvPr/>
            </p:nvSpPr>
            <p:spPr>
              <a:xfrm>
                <a:off x="3296983" y="1538352"/>
                <a:ext cx="4349441" cy="617436"/>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mj-lt"/>
                    <a:cs typeface="Poppins SemiBold"/>
                  </a:rPr>
                  <a:t>REGRESSION ANALYSIS</a:t>
                </a:r>
                <a:endParaRPr lang="en-US" sz="3600"/>
              </a:p>
            </p:txBody>
          </p:sp>
        </p:grpSp>
        <p:grpSp>
          <p:nvGrpSpPr>
            <p:cNvPr id="6" name="Group 5">
              <a:extLst>
                <a:ext uri="{FF2B5EF4-FFF2-40B4-BE49-F238E27FC236}">
                  <a16:creationId xmlns:a16="http://schemas.microsoft.com/office/drawing/2014/main" id="{C1719AD0-0FEB-53A4-E1A1-7B9FA80D2102}"/>
                </a:ext>
              </a:extLst>
            </p:cNvPr>
            <p:cNvGrpSpPr/>
            <p:nvPr/>
          </p:nvGrpSpPr>
          <p:grpSpPr>
            <a:xfrm>
              <a:off x="8646877" y="1156243"/>
              <a:ext cx="734888" cy="742960"/>
              <a:chOff x="7211466" y="1719600"/>
              <a:chExt cx="444130" cy="449008"/>
            </a:xfrm>
          </p:grpSpPr>
          <p:sp>
            <p:nvSpPr>
              <p:cNvPr id="4" name="Rectangle: Rounded Corners 3">
                <a:extLst>
                  <a:ext uri="{FF2B5EF4-FFF2-40B4-BE49-F238E27FC236}">
                    <a16:creationId xmlns:a16="http://schemas.microsoft.com/office/drawing/2014/main" id="{5163C4A8-9D0D-E047-57AD-E2C489630D73}"/>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a:extLst>
                  <a:ext uri="{FF2B5EF4-FFF2-40B4-BE49-F238E27FC236}">
                    <a16:creationId xmlns:a16="http://schemas.microsoft.com/office/drawing/2014/main" id="{F15F8450-9769-D094-0333-12D159B20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pic>
        <p:nvPicPr>
          <p:cNvPr id="2" name="Picture 1" descr="A graph of a number of hotels&#10;&#10;AI-generated content may be incorrect.">
            <a:extLst>
              <a:ext uri="{FF2B5EF4-FFF2-40B4-BE49-F238E27FC236}">
                <a16:creationId xmlns:a16="http://schemas.microsoft.com/office/drawing/2014/main" id="{C082DA0F-149F-FF94-A8D1-1EC9EE20C129}"/>
              </a:ext>
            </a:extLst>
          </p:cNvPr>
          <p:cNvPicPr>
            <a:picLocks noChangeAspect="1"/>
          </p:cNvPicPr>
          <p:nvPr/>
        </p:nvPicPr>
        <p:blipFill>
          <a:blip r:embed="rId4"/>
          <a:stretch>
            <a:fillRect/>
          </a:stretch>
        </p:blipFill>
        <p:spPr>
          <a:xfrm>
            <a:off x="3967985" y="1718536"/>
            <a:ext cx="7983653" cy="4922108"/>
          </a:xfrm>
          <a:prstGeom prst="rect">
            <a:avLst/>
          </a:prstGeom>
        </p:spPr>
      </p:pic>
      <p:pic>
        <p:nvPicPr>
          <p:cNvPr id="9" name="Picture 8" descr="A white paper with black text&#10;&#10;AI-generated content may be incorrect.">
            <a:extLst>
              <a:ext uri="{FF2B5EF4-FFF2-40B4-BE49-F238E27FC236}">
                <a16:creationId xmlns:a16="http://schemas.microsoft.com/office/drawing/2014/main" id="{77DAB441-53EF-03E5-61A3-269ECEB030A5}"/>
              </a:ext>
            </a:extLst>
          </p:cNvPr>
          <p:cNvPicPr>
            <a:picLocks noChangeAspect="1"/>
          </p:cNvPicPr>
          <p:nvPr/>
        </p:nvPicPr>
        <p:blipFill>
          <a:blip r:embed="rId5"/>
          <a:stretch>
            <a:fillRect/>
          </a:stretch>
        </p:blipFill>
        <p:spPr>
          <a:xfrm>
            <a:off x="3174" y="0"/>
            <a:ext cx="3515329" cy="6858000"/>
          </a:xfrm>
          <a:prstGeom prst="rect">
            <a:avLst/>
          </a:prstGeom>
        </p:spPr>
      </p:pic>
    </p:spTree>
    <p:extLst>
      <p:ext uri="{BB962C8B-B14F-4D97-AF65-F5344CB8AC3E}">
        <p14:creationId xmlns:p14="http://schemas.microsoft.com/office/powerpoint/2010/main" val="364169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172236" y="380021"/>
            <a:ext cx="5837237" cy="1220874"/>
            <a:chOff x="2559271" y="1408647"/>
            <a:chExt cx="5837237" cy="1220874"/>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559271" y="1408647"/>
              <a:ext cx="583723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2880454" y="1613858"/>
              <a:ext cx="4708016" cy="1015663"/>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2400" b="1" spc="0">
                  <a:solidFill>
                    <a:srgbClr val="FF5A5F"/>
                  </a:solidFill>
                  <a:latin typeface="+mj-lt"/>
                  <a:cs typeface="Poppins SemiBold"/>
                </a:rPr>
                <a:t>STAKEHOLDER IMPLICATIONS</a:t>
              </a:r>
              <a:endParaRPr lang="en-IN" sz="2400" spc="0">
                <a:solidFill>
                  <a:srgbClr val="000000"/>
                </a:solidFill>
                <a:latin typeface="+mj-lt"/>
                <a:cs typeface="Poppins SemiBold"/>
              </a:endParaRPr>
            </a:p>
            <a:p>
              <a:pPr algn="l"/>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4" name="TextBox 3">
            <a:extLst>
              <a:ext uri="{FF2B5EF4-FFF2-40B4-BE49-F238E27FC236}">
                <a16:creationId xmlns:a16="http://schemas.microsoft.com/office/drawing/2014/main" id="{C027BFCA-F3C5-0360-B6E2-FA065DD34C0F}"/>
              </a:ext>
            </a:extLst>
          </p:cNvPr>
          <p:cNvSpPr txBox="1"/>
          <p:nvPr/>
        </p:nvSpPr>
        <p:spPr>
          <a:xfrm>
            <a:off x="4319735" y="1917304"/>
            <a:ext cx="7269060" cy="9643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Optimize listings by focusing on key features </a:t>
            </a:r>
            <a:endParaRPr lang="en-IN" sz="1600"/>
          </a:p>
          <a:p>
            <a:pPr marL="171450" indent="-171450">
              <a:buFont typeface="Arial"/>
              <a:buChar char="•"/>
            </a:pPr>
            <a:r>
              <a:rPr lang="en-IN" sz="1600">
                <a:latin typeface="+mn-lt"/>
              </a:rPr>
              <a:t>Use data insights to strategically price listings</a:t>
            </a:r>
            <a:endParaRPr lang="en-IN" sz="1600"/>
          </a:p>
          <a:p>
            <a:pPr marL="171450" indent="-171450">
              <a:buFont typeface="Arial"/>
              <a:buChar char="•"/>
            </a:pPr>
            <a:r>
              <a:rPr lang="en-IN" sz="1600">
                <a:latin typeface="+mn-lt"/>
              </a:rPr>
              <a:t>Emphasize </a:t>
            </a:r>
            <a:r>
              <a:rPr lang="en-IN" sz="1600" err="1">
                <a:latin typeface="+mn-lt"/>
              </a:rPr>
              <a:t>superhost</a:t>
            </a:r>
            <a:r>
              <a:rPr lang="en-IN" sz="1600">
                <a:latin typeface="+mn-lt"/>
              </a:rPr>
              <a:t> status and guest experience — these consistently correlate with higher ratings.</a:t>
            </a:r>
            <a:endParaRPr lang="en-IN" sz="1600"/>
          </a:p>
        </p:txBody>
      </p:sp>
      <p:sp>
        <p:nvSpPr>
          <p:cNvPr id="15" name="Rectangle: Rounded Corners 14">
            <a:extLst>
              <a:ext uri="{FF2B5EF4-FFF2-40B4-BE49-F238E27FC236}">
                <a16:creationId xmlns:a16="http://schemas.microsoft.com/office/drawing/2014/main" id="{A01870B9-FABF-1188-DFA4-D29119D0139A}"/>
              </a:ext>
            </a:extLst>
          </p:cNvPr>
          <p:cNvSpPr/>
          <p:nvPr/>
        </p:nvSpPr>
        <p:spPr>
          <a:xfrm>
            <a:off x="982663" y="5169457"/>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6931713-A3CF-AD54-CA9A-98F69E1C0143}"/>
              </a:ext>
            </a:extLst>
          </p:cNvPr>
          <p:cNvSpPr txBox="1"/>
          <p:nvPr/>
        </p:nvSpPr>
        <p:spPr>
          <a:xfrm>
            <a:off x="1047051" y="5762914"/>
            <a:ext cx="1861334"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n-lt"/>
              </a:rPr>
              <a:t>Airbnb</a:t>
            </a:r>
            <a:endParaRPr lang="en-US" sz="3500">
              <a:solidFill>
                <a:schemeClr val="bg1"/>
              </a:solidFill>
            </a:endParaRPr>
          </a:p>
        </p:txBody>
      </p:sp>
      <p:sp>
        <p:nvSpPr>
          <p:cNvPr id="17" name="Rectangle: Rounded Corners 16">
            <a:extLst>
              <a:ext uri="{FF2B5EF4-FFF2-40B4-BE49-F238E27FC236}">
                <a16:creationId xmlns:a16="http://schemas.microsoft.com/office/drawing/2014/main" id="{DEFE1756-C405-1F4D-942A-7A3F97A0842D}"/>
              </a:ext>
            </a:extLst>
          </p:cNvPr>
          <p:cNvSpPr/>
          <p:nvPr/>
        </p:nvSpPr>
        <p:spPr>
          <a:xfrm>
            <a:off x="976567" y="3384488"/>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C267E50-894D-FC83-13CE-3C582F08B673}"/>
              </a:ext>
            </a:extLst>
          </p:cNvPr>
          <p:cNvSpPr txBox="1"/>
          <p:nvPr/>
        </p:nvSpPr>
        <p:spPr>
          <a:xfrm>
            <a:off x="1147039" y="3920839"/>
            <a:ext cx="1830693"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n-lt"/>
              </a:rPr>
              <a:t>Guests</a:t>
            </a:r>
          </a:p>
        </p:txBody>
      </p:sp>
      <p:sp>
        <p:nvSpPr>
          <p:cNvPr id="3" name="Rectangle: Rounded Corners 2">
            <a:extLst>
              <a:ext uri="{FF2B5EF4-FFF2-40B4-BE49-F238E27FC236}">
                <a16:creationId xmlns:a16="http://schemas.microsoft.com/office/drawing/2014/main" id="{4FE4D6BF-16A8-500E-F58F-BFA8246B6AE3}"/>
              </a:ext>
            </a:extLst>
          </p:cNvPr>
          <p:cNvSpPr/>
          <p:nvPr/>
        </p:nvSpPr>
        <p:spPr>
          <a:xfrm>
            <a:off x="982663" y="1605615"/>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883B7D0-9363-2A90-CFDB-540E204165F4}"/>
              </a:ext>
            </a:extLst>
          </p:cNvPr>
          <p:cNvSpPr txBox="1"/>
          <p:nvPr/>
        </p:nvSpPr>
        <p:spPr>
          <a:xfrm>
            <a:off x="1147039" y="2207861"/>
            <a:ext cx="1649266"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ontserrat"/>
              </a:rPr>
              <a:t>Hosts</a:t>
            </a:r>
            <a:endParaRPr lang="en-US" sz="3500">
              <a:solidFill>
                <a:schemeClr val="bg1"/>
              </a:solidFill>
              <a:latin typeface="Montserrat"/>
            </a:endParaRPr>
          </a:p>
        </p:txBody>
      </p:sp>
      <p:sp>
        <p:nvSpPr>
          <p:cNvPr id="9" name="TextBox 8">
            <a:extLst>
              <a:ext uri="{FF2B5EF4-FFF2-40B4-BE49-F238E27FC236}">
                <a16:creationId xmlns:a16="http://schemas.microsoft.com/office/drawing/2014/main" id="{FCBC44C1-C99F-B884-0D3B-AF0A88C6C6EB}"/>
              </a:ext>
            </a:extLst>
          </p:cNvPr>
          <p:cNvSpPr txBox="1"/>
          <p:nvPr/>
        </p:nvSpPr>
        <p:spPr>
          <a:xfrm>
            <a:off x="4334523" y="5292258"/>
            <a:ext cx="7448622" cy="1182375"/>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Refine listing algorithms to highlight features linked to higher guest satisfaction.</a:t>
            </a:r>
            <a:endParaRPr lang="en-US" sz="1600"/>
          </a:p>
          <a:p>
            <a:pPr marL="171450" indent="-171450">
              <a:buFont typeface="Arial"/>
              <a:buChar char="•"/>
            </a:pPr>
            <a:r>
              <a:rPr lang="en-IN" sz="1600">
                <a:latin typeface="+mn-lt"/>
              </a:rPr>
              <a:t>Improve recommendation systems.</a:t>
            </a:r>
            <a:endParaRPr lang="en-IN" sz="1600"/>
          </a:p>
          <a:p>
            <a:pPr marL="171450" indent="-171450">
              <a:buFont typeface="Arial"/>
              <a:buChar char="•"/>
            </a:pPr>
            <a:r>
              <a:rPr lang="en-IN" sz="1600">
                <a:latin typeface="+mn-lt"/>
              </a:rPr>
              <a:t>Use cluster-based insights to personalize host tools and performance benchmarks.</a:t>
            </a:r>
            <a:endParaRPr lang="en-IN" sz="1600"/>
          </a:p>
        </p:txBody>
      </p:sp>
      <p:sp>
        <p:nvSpPr>
          <p:cNvPr id="18" name="TextBox 17">
            <a:extLst>
              <a:ext uri="{FF2B5EF4-FFF2-40B4-BE49-F238E27FC236}">
                <a16:creationId xmlns:a16="http://schemas.microsoft.com/office/drawing/2014/main" id="{1644BCB8-CEBD-A8FE-C598-F6E5AC65D435}"/>
              </a:ext>
            </a:extLst>
          </p:cNvPr>
          <p:cNvSpPr txBox="1"/>
          <p:nvPr/>
        </p:nvSpPr>
        <p:spPr>
          <a:xfrm>
            <a:off x="4334523" y="3515534"/>
            <a:ext cx="7263161" cy="1182375"/>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Make more informed booking choices by focusing on key features</a:t>
            </a:r>
            <a:endParaRPr lang="en-IN" sz="1600"/>
          </a:p>
          <a:p>
            <a:pPr marL="171450" indent="-171450">
              <a:buFont typeface="Arial"/>
              <a:buChar char="•"/>
            </a:pPr>
            <a:r>
              <a:rPr lang="en-IN" sz="1600">
                <a:latin typeface="+mn-lt"/>
              </a:rPr>
              <a:t>Understand which listing types lead to better overall exp better overall experiences.</a:t>
            </a:r>
            <a:endParaRPr lang="en-IN" sz="1600"/>
          </a:p>
          <a:p>
            <a:pPr marL="171450" indent="-171450">
              <a:buFont typeface="Arial"/>
              <a:buChar char="•"/>
            </a:pPr>
            <a:r>
              <a:rPr lang="en-IN" sz="1600">
                <a:latin typeface="+mn-lt"/>
              </a:rPr>
              <a:t>Use data-backed patterns to set realistic expectations based on listing traits, not just price.</a:t>
            </a:r>
            <a:endParaRPr lang="en-IN" sz="1600"/>
          </a:p>
        </p:txBody>
      </p:sp>
      <p:sp>
        <p:nvSpPr>
          <p:cNvPr id="19" name="TextBox 18">
            <a:extLst>
              <a:ext uri="{FF2B5EF4-FFF2-40B4-BE49-F238E27FC236}">
                <a16:creationId xmlns:a16="http://schemas.microsoft.com/office/drawing/2014/main" id="{6BC9B30B-CEFC-8F22-B016-2666ABAECA44}"/>
              </a:ext>
            </a:extLst>
          </p:cNvPr>
          <p:cNvSpPr txBox="1"/>
          <p:nvPr/>
        </p:nvSpPr>
        <p:spPr>
          <a:xfrm>
            <a:off x="2793795" y="1608512"/>
            <a:ext cx="1063857"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latin typeface="Poppins ExtraLight"/>
                <a:cs typeface="Poppins ExtraLight"/>
              </a:rPr>
              <a:t>🏠</a:t>
            </a:r>
          </a:p>
        </p:txBody>
      </p:sp>
      <p:sp>
        <p:nvSpPr>
          <p:cNvPr id="23" name="TextBox 22">
            <a:extLst>
              <a:ext uri="{FF2B5EF4-FFF2-40B4-BE49-F238E27FC236}">
                <a16:creationId xmlns:a16="http://schemas.microsoft.com/office/drawing/2014/main" id="{5187D23C-0FD5-AA28-5D9C-10543A1B969A}"/>
              </a:ext>
            </a:extLst>
          </p:cNvPr>
          <p:cNvSpPr txBox="1"/>
          <p:nvPr/>
        </p:nvSpPr>
        <p:spPr>
          <a:xfrm>
            <a:off x="2794570" y="3419115"/>
            <a:ext cx="1234802"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t>👤</a:t>
            </a:r>
            <a:endParaRPr lang="en-US"/>
          </a:p>
        </p:txBody>
      </p:sp>
      <p:sp>
        <p:nvSpPr>
          <p:cNvPr id="24" name="TextBox 23">
            <a:extLst>
              <a:ext uri="{FF2B5EF4-FFF2-40B4-BE49-F238E27FC236}">
                <a16:creationId xmlns:a16="http://schemas.microsoft.com/office/drawing/2014/main" id="{7D8E7232-3BDE-4934-9F21-C450F583D74E}"/>
              </a:ext>
            </a:extLst>
          </p:cNvPr>
          <p:cNvSpPr txBox="1"/>
          <p:nvPr/>
        </p:nvSpPr>
        <p:spPr>
          <a:xfrm>
            <a:off x="2854691" y="5169912"/>
            <a:ext cx="1127558"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latin typeface="Poppins ExtraLight"/>
                <a:cs typeface="Poppins ExtraLight"/>
              </a:rPr>
              <a:t>🛠️</a:t>
            </a:r>
            <a:endParaRPr lang="en-US"/>
          </a:p>
        </p:txBody>
      </p:sp>
    </p:spTree>
    <p:extLst>
      <p:ext uri="{BB962C8B-B14F-4D97-AF65-F5344CB8AC3E}">
        <p14:creationId xmlns:p14="http://schemas.microsoft.com/office/powerpoint/2010/main" val="34229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851626" y="397428"/>
            <a:ext cx="6845365" cy="1566417"/>
            <a:chOff x="1551144" y="1408647"/>
            <a:chExt cx="6845365" cy="1566417"/>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1551144" y="1408647"/>
              <a:ext cx="6845365" cy="106894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2020761" y="1528514"/>
              <a:ext cx="4958109" cy="1446550"/>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2600" b="1" spc="0">
                  <a:solidFill>
                    <a:srgbClr val="FF5A5F"/>
                  </a:solidFill>
                  <a:latin typeface="+mj-lt"/>
                  <a:cs typeface="Poppins SemiBold"/>
                </a:rPr>
                <a:t>ETHICAL, LEGAL &amp; SOCIETAL IMPLICATIONS</a:t>
              </a:r>
              <a:endParaRPr lang="en-IN" sz="2600" spc="0">
                <a:solidFill>
                  <a:srgbClr val="000000"/>
                </a:solidFill>
                <a:latin typeface="+mj-lt"/>
                <a:cs typeface="Poppins SemiBold"/>
              </a:endParaRPr>
            </a:p>
            <a:p>
              <a:pPr algn="l"/>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441699" y="1608214"/>
              <a:ext cx="734888" cy="742960"/>
              <a:chOff x="7148836" y="1796966"/>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148836" y="1796966"/>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7665" y="1941919"/>
                <a:ext cx="188577" cy="188577"/>
              </a:xfrm>
              <a:prstGeom prst="rect">
                <a:avLst/>
              </a:prstGeom>
            </p:spPr>
          </p:pic>
        </p:grpSp>
      </p:grpSp>
      <p:grpSp>
        <p:nvGrpSpPr>
          <p:cNvPr id="38" name="Group 37">
            <a:extLst>
              <a:ext uri="{FF2B5EF4-FFF2-40B4-BE49-F238E27FC236}">
                <a16:creationId xmlns:a16="http://schemas.microsoft.com/office/drawing/2014/main" id="{11AB212A-F49F-5F05-0B8C-D1F69E420C5D}"/>
              </a:ext>
            </a:extLst>
          </p:cNvPr>
          <p:cNvGrpSpPr/>
          <p:nvPr/>
        </p:nvGrpSpPr>
        <p:grpSpPr>
          <a:xfrm>
            <a:off x="160972" y="1704059"/>
            <a:ext cx="8627222" cy="1356148"/>
            <a:chOff x="1019369" y="2643863"/>
            <a:chExt cx="7697832" cy="659493"/>
          </a:xfrm>
        </p:grpSpPr>
        <p:sp>
          <p:nvSpPr>
            <p:cNvPr id="9" name="TextBox 8">
              <a:extLst>
                <a:ext uri="{FF2B5EF4-FFF2-40B4-BE49-F238E27FC236}">
                  <a16:creationId xmlns:a16="http://schemas.microsoft.com/office/drawing/2014/main" id="{FCBC44C1-C99F-B884-0D3B-AF0A88C6C6EB}"/>
                </a:ext>
              </a:extLst>
            </p:cNvPr>
            <p:cNvSpPr txBox="1"/>
            <p:nvPr/>
          </p:nvSpPr>
          <p:spPr>
            <a:xfrm>
              <a:off x="3337046" y="2738095"/>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285750" indent="-285750">
                <a:buFont typeface="Arial"/>
                <a:buChar char="•"/>
              </a:pPr>
              <a:r>
                <a:rPr lang="en-IN" sz="1600">
                  <a:latin typeface="+mn-lt"/>
                </a:rPr>
                <a:t>Bias in data may reinforce inequalities </a:t>
              </a:r>
              <a:endParaRPr lang="en-IN" sz="1600"/>
            </a:p>
            <a:p>
              <a:pPr marL="285750" indent="-285750">
                <a:buFont typeface="Arial"/>
                <a:buChar char="•"/>
              </a:pPr>
              <a:r>
                <a:rPr lang="en-IN" sz="1600">
                  <a:latin typeface="+mn-lt"/>
                </a:rPr>
                <a:t>Data-driven ranking systems may penalize new or smaller hosts without clear justification.</a:t>
              </a:r>
              <a:endParaRPr lang="en-IN" sz="1600"/>
            </a:p>
            <a:p>
              <a:pPr marL="285750" indent="-285750">
                <a:buFont typeface="Arial"/>
                <a:buChar char="•"/>
              </a:pPr>
              <a:r>
                <a:rPr lang="en-IN" sz="1600">
                  <a:latin typeface="+mn-lt"/>
                </a:rPr>
                <a:t>Ethical use of predictive models is essential </a:t>
              </a:r>
              <a:endParaRPr lang="en-IN" sz="1600"/>
            </a:p>
          </p:txBody>
        </p:sp>
        <p:grpSp>
          <p:nvGrpSpPr>
            <p:cNvPr id="6" name="Group 5">
              <a:extLst>
                <a:ext uri="{FF2B5EF4-FFF2-40B4-BE49-F238E27FC236}">
                  <a16:creationId xmlns:a16="http://schemas.microsoft.com/office/drawing/2014/main" id="{75D58396-2048-7C1E-540C-6D45189F117C}"/>
                </a:ext>
              </a:extLst>
            </p:cNvPr>
            <p:cNvGrpSpPr/>
            <p:nvPr/>
          </p:nvGrpSpPr>
          <p:grpSpPr>
            <a:xfrm>
              <a:off x="1019369" y="2643863"/>
              <a:ext cx="2289816" cy="659493"/>
              <a:chOff x="5311516" y="2914810"/>
              <a:chExt cx="2289816" cy="659493"/>
            </a:xfrm>
          </p:grpSpPr>
          <p:sp>
            <p:nvSpPr>
              <p:cNvPr id="3" name="Rectangle: Rounded Corners 2">
                <a:extLst>
                  <a:ext uri="{FF2B5EF4-FFF2-40B4-BE49-F238E27FC236}">
                    <a16:creationId xmlns:a16="http://schemas.microsoft.com/office/drawing/2014/main" id="{4FE4D6BF-16A8-500E-F58F-BFA8246B6AE3}"/>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883B7D0-9363-2A90-CFDB-540E204165F4}"/>
                  </a:ext>
                </a:extLst>
              </p:cNvPr>
              <p:cNvSpPr txBox="1"/>
              <p:nvPr/>
            </p:nvSpPr>
            <p:spPr>
              <a:xfrm>
                <a:off x="5389642" y="3113387"/>
                <a:ext cx="1548474" cy="284375"/>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Ethical</a:t>
                </a:r>
              </a:p>
            </p:txBody>
          </p:sp>
          <p:sp>
            <p:nvSpPr>
              <p:cNvPr id="19" name="TextBox 18">
                <a:extLst>
                  <a:ext uri="{FF2B5EF4-FFF2-40B4-BE49-F238E27FC236}">
                    <a16:creationId xmlns:a16="http://schemas.microsoft.com/office/drawing/2014/main" id="{6BC9B30B-CEFC-8F22-B016-2666ABAECA44}"/>
                  </a:ext>
                </a:extLst>
              </p:cNvPr>
              <p:cNvSpPr txBox="1"/>
              <p:nvPr/>
            </p:nvSpPr>
            <p:spPr>
              <a:xfrm>
                <a:off x="6871166" y="3083593"/>
                <a:ext cx="614666" cy="344244"/>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a:t>
                </a:r>
                <a:r>
                  <a:rPr lang="en-IN" sz="1400" b="1">
                    <a:latin typeface="Montserrat"/>
                    <a:cs typeface="Poppins ExtraLight"/>
                  </a:rPr>
                  <a:t> </a:t>
                </a:r>
                <a:endParaRPr lang="en-US">
                  <a:cs typeface="Poppins ExtraLight"/>
                </a:endParaRPr>
              </a:p>
            </p:txBody>
          </p:sp>
        </p:grpSp>
      </p:grpSp>
      <p:sp>
        <p:nvSpPr>
          <p:cNvPr id="28" name="Rectangle: Rounded Corners 27">
            <a:extLst>
              <a:ext uri="{FF2B5EF4-FFF2-40B4-BE49-F238E27FC236}">
                <a16:creationId xmlns:a16="http://schemas.microsoft.com/office/drawing/2014/main" id="{CEA2089F-A5FA-0841-EA39-29E0D23E7182}"/>
              </a:ext>
            </a:extLst>
          </p:cNvPr>
          <p:cNvSpPr/>
          <p:nvPr/>
        </p:nvSpPr>
        <p:spPr>
          <a:xfrm>
            <a:off x="7976059" y="717458"/>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A30858A-4013-E314-79D6-E3E719B4E802}"/>
              </a:ext>
            </a:extLst>
          </p:cNvPr>
          <p:cNvSpPr/>
          <p:nvPr/>
        </p:nvSpPr>
        <p:spPr>
          <a:xfrm>
            <a:off x="7976059" y="2721353"/>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B0C097E-02C0-3A36-A7CE-F6806D90985B}"/>
              </a:ext>
            </a:extLst>
          </p:cNvPr>
          <p:cNvSpPr/>
          <p:nvPr/>
        </p:nvSpPr>
        <p:spPr>
          <a:xfrm>
            <a:off x="7976059" y="4725248"/>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Placeholder 44" descr="A bedroom with a round window&#10;&#10;Description automatically generated">
            <a:extLst>
              <a:ext uri="{FF2B5EF4-FFF2-40B4-BE49-F238E27FC236}">
                <a16:creationId xmlns:a16="http://schemas.microsoft.com/office/drawing/2014/main" id="{C0426063-1C64-DFC0-0606-2B3FE634ED2D}"/>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4" r="14"/>
          <a:stretch>
            <a:fillRect/>
          </a:stretch>
        </p:blipFill>
        <p:spPr>
          <a:xfrm>
            <a:off x="8794505" y="717458"/>
            <a:ext cx="3233279" cy="1816716"/>
          </a:xfrm>
        </p:spPr>
      </p:pic>
      <p:pic>
        <p:nvPicPr>
          <p:cNvPr id="47" name="Picture Placeholder 46" descr="A bedroom with a bed and a bench&#10;&#10;Description automatically generated">
            <a:extLst>
              <a:ext uri="{FF2B5EF4-FFF2-40B4-BE49-F238E27FC236}">
                <a16:creationId xmlns:a16="http://schemas.microsoft.com/office/drawing/2014/main" id="{B4FC50CB-597C-65E6-9656-4AA9A05880F9}"/>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t="7895" b="7895"/>
          <a:stretch>
            <a:fillRect/>
          </a:stretch>
        </p:blipFill>
        <p:spPr>
          <a:xfrm>
            <a:off x="8794505" y="2721353"/>
            <a:ext cx="3233279" cy="1816716"/>
          </a:xfrm>
        </p:spPr>
      </p:pic>
      <p:pic>
        <p:nvPicPr>
          <p:cNvPr id="49" name="Picture Placeholder 48" descr="A bedroom with a bed and a rug&#10;&#10;Description automatically generated">
            <a:extLst>
              <a:ext uri="{FF2B5EF4-FFF2-40B4-BE49-F238E27FC236}">
                <a16:creationId xmlns:a16="http://schemas.microsoft.com/office/drawing/2014/main" id="{6CDB6168-120C-5841-7528-E951AC89B095}"/>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t="7863" b="7863"/>
          <a:stretch>
            <a:fillRect/>
          </a:stretch>
        </p:blipFill>
        <p:spPr>
          <a:xfrm>
            <a:off x="8794504" y="4736537"/>
            <a:ext cx="3233279" cy="1816716"/>
          </a:xfrm>
        </p:spPr>
      </p:pic>
      <p:sp>
        <p:nvSpPr>
          <p:cNvPr id="29" name="Graphic 3" descr="Heart with solid fill">
            <a:extLst>
              <a:ext uri="{FF2B5EF4-FFF2-40B4-BE49-F238E27FC236}">
                <a16:creationId xmlns:a16="http://schemas.microsoft.com/office/drawing/2014/main" id="{EA5E66DB-222E-E530-7C6B-FA2C75330FF8}"/>
              </a:ext>
            </a:extLst>
          </p:cNvPr>
          <p:cNvSpPr/>
          <p:nvPr/>
        </p:nvSpPr>
        <p:spPr>
          <a:xfrm>
            <a:off x="10736857" y="955567"/>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33" name="Graphic 3" descr="Heart with solid fill">
            <a:extLst>
              <a:ext uri="{FF2B5EF4-FFF2-40B4-BE49-F238E27FC236}">
                <a16:creationId xmlns:a16="http://schemas.microsoft.com/office/drawing/2014/main" id="{0061CBC0-18B2-E8F6-F052-CF60F347FA4F}"/>
              </a:ext>
            </a:extLst>
          </p:cNvPr>
          <p:cNvSpPr/>
          <p:nvPr/>
        </p:nvSpPr>
        <p:spPr>
          <a:xfrm>
            <a:off x="10736857" y="295946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36" name="Graphic 3" descr="Heart with solid fill">
            <a:extLst>
              <a:ext uri="{FF2B5EF4-FFF2-40B4-BE49-F238E27FC236}">
                <a16:creationId xmlns:a16="http://schemas.microsoft.com/office/drawing/2014/main" id="{6A1E7609-5D95-AC97-8D6A-CEB3E19252BF}"/>
              </a:ext>
            </a:extLst>
          </p:cNvPr>
          <p:cNvSpPr/>
          <p:nvPr/>
        </p:nvSpPr>
        <p:spPr>
          <a:xfrm>
            <a:off x="10736857" y="4963357"/>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grpSp>
        <p:nvGrpSpPr>
          <p:cNvPr id="7" name="Group 6">
            <a:extLst>
              <a:ext uri="{FF2B5EF4-FFF2-40B4-BE49-F238E27FC236}">
                <a16:creationId xmlns:a16="http://schemas.microsoft.com/office/drawing/2014/main" id="{BE771593-4A7B-0264-C803-7723DB79B76A}"/>
              </a:ext>
            </a:extLst>
          </p:cNvPr>
          <p:cNvGrpSpPr/>
          <p:nvPr/>
        </p:nvGrpSpPr>
        <p:grpSpPr>
          <a:xfrm>
            <a:off x="148877" y="3309339"/>
            <a:ext cx="8639318" cy="1356148"/>
            <a:chOff x="1019369" y="2643863"/>
            <a:chExt cx="7708624" cy="659493"/>
          </a:xfrm>
        </p:grpSpPr>
        <p:sp>
          <p:nvSpPr>
            <p:cNvPr id="8" name="TextBox 7">
              <a:extLst>
                <a:ext uri="{FF2B5EF4-FFF2-40B4-BE49-F238E27FC236}">
                  <a16:creationId xmlns:a16="http://schemas.microsoft.com/office/drawing/2014/main" id="{90B3508A-EE4D-FF2A-2C26-9E7294F36765}"/>
                </a:ext>
              </a:extLst>
            </p:cNvPr>
            <p:cNvSpPr txBox="1"/>
            <p:nvPr/>
          </p:nvSpPr>
          <p:spPr>
            <a:xfrm>
              <a:off x="3347838" y="2767504"/>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Sans-Serif"/>
                <a:buChar char="•"/>
              </a:pPr>
              <a:r>
                <a:rPr lang="en-IN" sz="1600">
                  <a:latin typeface="+mn-lt"/>
                </a:rPr>
                <a:t>Data scraping only for academic purposes</a:t>
              </a:r>
              <a:endParaRPr lang="en-IN" sz="1600">
                <a:solidFill>
                  <a:srgbClr val="000000"/>
                </a:solidFill>
                <a:latin typeface="+mn-lt"/>
              </a:endParaRPr>
            </a:p>
            <a:p>
              <a:pPr marL="171450" indent="-171450">
                <a:buFont typeface="Arial,Sans-Serif"/>
                <a:buChar char="•"/>
              </a:pPr>
              <a:r>
                <a:rPr lang="en-IN" sz="1600">
                  <a:latin typeface="+mn-lt"/>
                </a:rPr>
                <a:t>Model must comply with data privacy laws</a:t>
              </a:r>
              <a:endParaRPr lang="en-IN" sz="1600">
                <a:solidFill>
                  <a:srgbClr val="404040"/>
                </a:solidFill>
              </a:endParaRPr>
            </a:p>
            <a:p>
              <a:pPr marL="171450" indent="-171450">
                <a:buFont typeface="Arial,Sans-Serif"/>
                <a:buChar char="•"/>
              </a:pPr>
              <a:r>
                <a:rPr lang="en-IN" sz="1600">
                  <a:latin typeface="+mn-lt"/>
                </a:rPr>
                <a:t>Regulatory concerns about the models influencing visibility or pricing </a:t>
              </a:r>
              <a:endParaRPr lang="en-IN"/>
            </a:p>
          </p:txBody>
        </p:sp>
        <p:grpSp>
          <p:nvGrpSpPr>
            <p:cNvPr id="14" name="Group 13">
              <a:extLst>
                <a:ext uri="{FF2B5EF4-FFF2-40B4-BE49-F238E27FC236}">
                  <a16:creationId xmlns:a16="http://schemas.microsoft.com/office/drawing/2014/main" id="{3A61E813-44B4-FF7E-634D-BD34635B8A1C}"/>
                </a:ext>
              </a:extLst>
            </p:cNvPr>
            <p:cNvGrpSpPr/>
            <p:nvPr/>
          </p:nvGrpSpPr>
          <p:grpSpPr>
            <a:xfrm>
              <a:off x="1019369" y="2643863"/>
              <a:ext cx="2289816" cy="659493"/>
              <a:chOff x="5311516" y="2914810"/>
              <a:chExt cx="2289816" cy="659493"/>
            </a:xfrm>
          </p:grpSpPr>
          <p:sp>
            <p:nvSpPr>
              <p:cNvPr id="15" name="Rectangle: Rounded Corners 14">
                <a:extLst>
                  <a:ext uri="{FF2B5EF4-FFF2-40B4-BE49-F238E27FC236}">
                    <a16:creationId xmlns:a16="http://schemas.microsoft.com/office/drawing/2014/main" id="{DA67D341-7E54-E26B-FA8E-D5E46AB146BF}"/>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B90B47C-63EA-625D-C408-00645CDB45B6}"/>
                  </a:ext>
                </a:extLst>
              </p:cNvPr>
              <p:cNvSpPr txBox="1"/>
              <p:nvPr/>
            </p:nvSpPr>
            <p:spPr>
              <a:xfrm>
                <a:off x="5389642" y="3166395"/>
                <a:ext cx="1548474" cy="178358"/>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Legal</a:t>
                </a:r>
              </a:p>
            </p:txBody>
          </p:sp>
        </p:grpSp>
      </p:grpSp>
      <p:sp>
        <p:nvSpPr>
          <p:cNvPr id="21" name="TextBox 20">
            <a:extLst>
              <a:ext uri="{FF2B5EF4-FFF2-40B4-BE49-F238E27FC236}">
                <a16:creationId xmlns:a16="http://schemas.microsoft.com/office/drawing/2014/main" id="{083C5892-A798-45F3-9B46-0B7626676E9F}"/>
              </a:ext>
            </a:extLst>
          </p:cNvPr>
          <p:cNvSpPr txBox="1"/>
          <p:nvPr/>
        </p:nvSpPr>
        <p:spPr>
          <a:xfrm>
            <a:off x="1778508" y="3632178"/>
            <a:ext cx="688877" cy="707886"/>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a:t>
            </a:r>
          </a:p>
        </p:txBody>
      </p:sp>
      <p:grpSp>
        <p:nvGrpSpPr>
          <p:cNvPr id="18" name="Group 17">
            <a:extLst>
              <a:ext uri="{FF2B5EF4-FFF2-40B4-BE49-F238E27FC236}">
                <a16:creationId xmlns:a16="http://schemas.microsoft.com/office/drawing/2014/main" id="{73034DCC-E649-97D8-1536-660BDB5EE190}"/>
              </a:ext>
            </a:extLst>
          </p:cNvPr>
          <p:cNvGrpSpPr/>
          <p:nvPr/>
        </p:nvGrpSpPr>
        <p:grpSpPr>
          <a:xfrm>
            <a:off x="155854" y="4926831"/>
            <a:ext cx="8644436" cy="1356148"/>
            <a:chOff x="1014802" y="2643863"/>
            <a:chExt cx="7713191" cy="659493"/>
          </a:xfrm>
        </p:grpSpPr>
        <p:sp>
          <p:nvSpPr>
            <p:cNvPr id="20" name="TextBox 19">
              <a:extLst>
                <a:ext uri="{FF2B5EF4-FFF2-40B4-BE49-F238E27FC236}">
                  <a16:creationId xmlns:a16="http://schemas.microsoft.com/office/drawing/2014/main" id="{6403CC2C-F5B7-7EBF-0C80-460A2034B85C}"/>
                </a:ext>
              </a:extLst>
            </p:cNvPr>
            <p:cNvSpPr txBox="1"/>
            <p:nvPr/>
          </p:nvSpPr>
          <p:spPr>
            <a:xfrm>
              <a:off x="3347838" y="2714567"/>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Sans-Serif"/>
                <a:buChar char="•"/>
              </a:pPr>
              <a:r>
                <a:rPr lang="en-IN" sz="1600">
                  <a:latin typeface="+mn-lt"/>
                </a:rPr>
                <a:t>May lead to over-commercialization of </a:t>
              </a:r>
              <a:r>
                <a:rPr lang="en-IN" sz="1600" err="1">
                  <a:latin typeface="+mn-lt"/>
                </a:rPr>
                <a:t>neighborhoods</a:t>
              </a:r>
              <a:r>
                <a:rPr lang="en-IN" sz="1600">
                  <a:latin typeface="+mn-lt"/>
                </a:rPr>
                <a:t>.</a:t>
              </a:r>
              <a:endParaRPr lang="en-US" sz="1600">
                <a:solidFill>
                  <a:srgbClr val="000000"/>
                </a:solidFill>
              </a:endParaRPr>
            </a:p>
            <a:p>
              <a:pPr marL="171450" indent="-171450">
                <a:buFont typeface="Arial,Sans-Serif"/>
                <a:buChar char="•"/>
              </a:pPr>
              <a:r>
                <a:rPr lang="en-IN" sz="1600">
                  <a:latin typeface="+mn-lt"/>
                </a:rPr>
                <a:t>Listings in wealthy areas may receive better predictions and visibility</a:t>
              </a:r>
              <a:endParaRPr lang="en-IN" sz="1600">
                <a:solidFill>
                  <a:srgbClr val="000000"/>
                </a:solidFill>
                <a:latin typeface="+mn-lt"/>
              </a:endParaRPr>
            </a:p>
            <a:p>
              <a:pPr marL="171450" indent="-171450">
                <a:buFont typeface="Arial,Sans-Serif"/>
                <a:buChar char="•"/>
              </a:pPr>
              <a:r>
                <a:rPr lang="en-IN" sz="1600">
                  <a:latin typeface="+mn-lt"/>
                </a:rPr>
                <a:t>Hosts may standardize their spaces to be “perfect”.</a:t>
              </a:r>
              <a:endParaRPr lang="en-IN"/>
            </a:p>
          </p:txBody>
        </p:sp>
        <p:grpSp>
          <p:nvGrpSpPr>
            <p:cNvPr id="23" name="Group 22">
              <a:extLst>
                <a:ext uri="{FF2B5EF4-FFF2-40B4-BE49-F238E27FC236}">
                  <a16:creationId xmlns:a16="http://schemas.microsoft.com/office/drawing/2014/main" id="{FB7B7745-3909-1781-A2D9-2F923AC4DF4D}"/>
                </a:ext>
              </a:extLst>
            </p:cNvPr>
            <p:cNvGrpSpPr/>
            <p:nvPr/>
          </p:nvGrpSpPr>
          <p:grpSpPr>
            <a:xfrm>
              <a:off x="1014802" y="2643863"/>
              <a:ext cx="2294383" cy="659493"/>
              <a:chOff x="5306949" y="2914810"/>
              <a:chExt cx="2294383" cy="659493"/>
            </a:xfrm>
          </p:grpSpPr>
          <p:sp>
            <p:nvSpPr>
              <p:cNvPr id="24" name="Rectangle: Rounded Corners 23">
                <a:extLst>
                  <a:ext uri="{FF2B5EF4-FFF2-40B4-BE49-F238E27FC236}">
                    <a16:creationId xmlns:a16="http://schemas.microsoft.com/office/drawing/2014/main" id="{2DCD30DE-8C36-FBC2-0C00-0A1F0B4C83F1}"/>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658FB8A2-0A5D-FD06-1004-C36375F20CBF}"/>
                  </a:ext>
                </a:extLst>
              </p:cNvPr>
              <p:cNvSpPr txBox="1"/>
              <p:nvPr/>
            </p:nvSpPr>
            <p:spPr>
              <a:xfrm>
                <a:off x="5306949" y="3113387"/>
                <a:ext cx="1778173" cy="284375"/>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Societal</a:t>
                </a:r>
              </a:p>
            </p:txBody>
          </p:sp>
        </p:grpSp>
      </p:grpSp>
      <p:sp>
        <p:nvSpPr>
          <p:cNvPr id="37" name="TextBox 36">
            <a:extLst>
              <a:ext uri="{FF2B5EF4-FFF2-40B4-BE49-F238E27FC236}">
                <a16:creationId xmlns:a16="http://schemas.microsoft.com/office/drawing/2014/main" id="{2BDB71A7-9BC4-4CAB-3D46-E6C3118CD280}"/>
              </a:ext>
            </a:extLst>
          </p:cNvPr>
          <p:cNvSpPr txBox="1"/>
          <p:nvPr/>
        </p:nvSpPr>
        <p:spPr>
          <a:xfrm>
            <a:off x="1994261" y="5279407"/>
            <a:ext cx="688877" cy="923332"/>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 </a:t>
            </a:r>
            <a:r>
              <a:rPr lang="en-IN" sz="1400" b="1">
                <a:latin typeface="Montserrat"/>
                <a:cs typeface="Poppins ExtraLight"/>
              </a:rPr>
              <a:t> </a:t>
            </a:r>
            <a:endParaRPr lang="en-US" sz="9600">
              <a:cs typeface="Poppins ExtraLight"/>
            </a:endParaRPr>
          </a:p>
        </p:txBody>
      </p:sp>
    </p:spTree>
    <p:extLst>
      <p:ext uri="{BB962C8B-B14F-4D97-AF65-F5344CB8AC3E}">
        <p14:creationId xmlns:p14="http://schemas.microsoft.com/office/powerpoint/2010/main" val="327224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CAD0A-F600-B9CD-D7D2-8391A7F3FCD0}"/>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4C5E000-8FD1-6B5D-82AF-0D2125C45968}"/>
              </a:ext>
            </a:extLst>
          </p:cNvPr>
          <p:cNvGrpSpPr/>
          <p:nvPr/>
        </p:nvGrpSpPr>
        <p:grpSpPr>
          <a:xfrm>
            <a:off x="3031267" y="1159498"/>
            <a:ext cx="6121363" cy="927532"/>
            <a:chOff x="3390574" y="1056525"/>
            <a:chExt cx="6121363" cy="927532"/>
          </a:xfrm>
        </p:grpSpPr>
        <p:grpSp>
          <p:nvGrpSpPr>
            <p:cNvPr id="4" name="Group 3">
              <a:extLst>
                <a:ext uri="{FF2B5EF4-FFF2-40B4-BE49-F238E27FC236}">
                  <a16:creationId xmlns:a16="http://schemas.microsoft.com/office/drawing/2014/main" id="{3F02D0F5-43C4-EF75-B6A1-00048C1EA518}"/>
                </a:ext>
              </a:extLst>
            </p:cNvPr>
            <p:cNvGrpSpPr/>
            <p:nvPr/>
          </p:nvGrpSpPr>
          <p:grpSpPr>
            <a:xfrm>
              <a:off x="3390574" y="1056525"/>
              <a:ext cx="6121363" cy="927532"/>
              <a:chOff x="3566838" y="1408647"/>
              <a:chExt cx="4829671" cy="886066"/>
            </a:xfrm>
          </p:grpSpPr>
          <p:sp>
            <p:nvSpPr>
              <p:cNvPr id="8" name="Rectangle: Rounded Corners 7">
                <a:extLst>
                  <a:ext uri="{FF2B5EF4-FFF2-40B4-BE49-F238E27FC236}">
                    <a16:creationId xmlns:a16="http://schemas.microsoft.com/office/drawing/2014/main" id="{280B41A3-6F36-7E85-2C7D-8DDDCC0BFB7F}"/>
                  </a:ext>
                </a:extLst>
              </p:cNvPr>
              <p:cNvSpPr/>
              <p:nvPr/>
            </p:nvSpPr>
            <p:spPr>
              <a:xfrm>
                <a:off x="3566838" y="1408647"/>
                <a:ext cx="4829671"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A4A715E-80F4-09FF-B03C-1615C2E3C659}"/>
                  </a:ext>
                </a:extLst>
              </p:cNvPr>
              <p:cNvSpPr txBox="1"/>
              <p:nvPr/>
            </p:nvSpPr>
            <p:spPr>
              <a:xfrm>
                <a:off x="4166297" y="1538352"/>
                <a:ext cx="3626367" cy="617436"/>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Poppins SemiBold"/>
                    <a:cs typeface="Poppins SemiBold"/>
                  </a:rPr>
                  <a:t>REFERENCES</a:t>
                </a:r>
                <a:endParaRPr lang="en-IN" sz="3600" b="1" spc="0">
                  <a:solidFill>
                    <a:srgbClr val="FF5A5F"/>
                  </a:solidFill>
                </a:endParaRPr>
              </a:p>
            </p:txBody>
          </p:sp>
        </p:grpSp>
        <p:grpSp>
          <p:nvGrpSpPr>
            <p:cNvPr id="5" name="Group 4">
              <a:extLst>
                <a:ext uri="{FF2B5EF4-FFF2-40B4-BE49-F238E27FC236}">
                  <a16:creationId xmlns:a16="http://schemas.microsoft.com/office/drawing/2014/main" id="{6772B017-460C-D421-FA19-F2A166BAE7CC}"/>
                </a:ext>
              </a:extLst>
            </p:cNvPr>
            <p:cNvGrpSpPr/>
            <p:nvPr/>
          </p:nvGrpSpPr>
          <p:grpSpPr>
            <a:xfrm>
              <a:off x="8646878" y="1156243"/>
              <a:ext cx="734888" cy="742960"/>
              <a:chOff x="7211467" y="1719600"/>
              <a:chExt cx="444130" cy="449008"/>
            </a:xfrm>
          </p:grpSpPr>
          <p:sp>
            <p:nvSpPr>
              <p:cNvPr id="6" name="Rectangle: Rounded Corners 5">
                <a:extLst>
                  <a:ext uri="{FF2B5EF4-FFF2-40B4-BE49-F238E27FC236}">
                    <a16:creationId xmlns:a16="http://schemas.microsoft.com/office/drawing/2014/main" id="{76B5DBC1-7093-D401-C571-2F0EB55D8252}"/>
                  </a:ext>
                </a:extLst>
              </p:cNvPr>
              <p:cNvSpPr/>
              <p:nvPr/>
            </p:nvSpPr>
            <p:spPr>
              <a:xfrm>
                <a:off x="7211467"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a:extLst>
                  <a:ext uri="{FF2B5EF4-FFF2-40B4-BE49-F238E27FC236}">
                    <a16:creationId xmlns:a16="http://schemas.microsoft.com/office/drawing/2014/main" id="{EE4EA079-D903-B835-7FB1-49FDDBA121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4" y="1849816"/>
                <a:ext cx="188577" cy="188577"/>
              </a:xfrm>
              <a:prstGeom prst="rect">
                <a:avLst/>
              </a:prstGeom>
            </p:spPr>
          </p:pic>
        </p:grpSp>
      </p:grpSp>
      <p:sp>
        <p:nvSpPr>
          <p:cNvPr id="3" name="TextBox 2">
            <a:extLst>
              <a:ext uri="{FF2B5EF4-FFF2-40B4-BE49-F238E27FC236}">
                <a16:creationId xmlns:a16="http://schemas.microsoft.com/office/drawing/2014/main" id="{272E8B01-15B8-5EEB-4511-423B4CA93484}"/>
              </a:ext>
            </a:extLst>
          </p:cNvPr>
          <p:cNvSpPr txBox="1"/>
          <p:nvPr/>
        </p:nvSpPr>
        <p:spPr>
          <a:xfrm>
            <a:off x="1107891" y="2612249"/>
            <a:ext cx="94996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Kumar, S., Singh, M., &amp; Bansal, A. (2021). Predictive analytics in real estate using machine learning algorithms. Materials Today: Proceedings, 46(Part 11), 5404–5408. </a:t>
            </a:r>
          </a:p>
          <a:p>
            <a:pPr marL="342900" indent="-342900">
              <a:buAutoNum type="arabicPeriod"/>
            </a:pPr>
            <a:endParaRPr lang="en-US">
              <a:ea typeface="+mn-lt"/>
              <a:cs typeface="+mn-lt"/>
            </a:endParaRPr>
          </a:p>
          <a:p>
            <a:pPr marL="342900" indent="-342900">
              <a:buAutoNum type="arabicPeriod"/>
            </a:pPr>
            <a:r>
              <a:rPr lang="en-US">
                <a:ea typeface="+mn-lt"/>
                <a:cs typeface="+mn-lt"/>
              </a:rPr>
              <a:t>Zervas, G., Proserpio, D., &amp; Byers, J. W. (2017). The rise of the sharing economy: Estimating the impact of Airbnb on the hotel industry. Journal of Marketing Research, 54(5), 687–705. </a:t>
            </a:r>
            <a:endParaRPr lang="en-US"/>
          </a:p>
        </p:txBody>
      </p:sp>
    </p:spTree>
    <p:extLst>
      <p:ext uri="{BB962C8B-B14F-4D97-AF65-F5344CB8AC3E}">
        <p14:creationId xmlns:p14="http://schemas.microsoft.com/office/powerpoint/2010/main" val="401364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AEA8F2-E812-A9FF-19E0-B44BDFAAEA10}"/>
              </a:ext>
            </a:extLst>
          </p:cNvPr>
          <p:cNvSpPr txBox="1"/>
          <p:nvPr/>
        </p:nvSpPr>
        <p:spPr>
          <a:xfrm>
            <a:off x="1982315" y="2266805"/>
            <a:ext cx="8246222" cy="156966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9600" b="1" spc="0">
                <a:solidFill>
                  <a:srgbClr val="FF5A5F"/>
                </a:solidFill>
                <a:latin typeface="+mj-lt"/>
              </a:rPr>
              <a:t>Thank You</a:t>
            </a:r>
          </a:p>
        </p:txBody>
      </p:sp>
      <p:grpSp>
        <p:nvGrpSpPr>
          <p:cNvPr id="8" name="Group 7">
            <a:extLst>
              <a:ext uri="{FF2B5EF4-FFF2-40B4-BE49-F238E27FC236}">
                <a16:creationId xmlns:a16="http://schemas.microsoft.com/office/drawing/2014/main" id="{018B7CB9-9E72-33B1-C4DA-7E3B5B8AC81C}"/>
              </a:ext>
            </a:extLst>
          </p:cNvPr>
          <p:cNvGrpSpPr/>
          <p:nvPr/>
        </p:nvGrpSpPr>
        <p:grpSpPr>
          <a:xfrm>
            <a:off x="2418080" y="3886450"/>
            <a:ext cx="7355840" cy="626969"/>
            <a:chOff x="2418080" y="4016548"/>
            <a:chExt cx="7355840" cy="569972"/>
          </a:xfrm>
        </p:grpSpPr>
        <p:grpSp>
          <p:nvGrpSpPr>
            <p:cNvPr id="7" name="Group 6">
              <a:extLst>
                <a:ext uri="{FF2B5EF4-FFF2-40B4-BE49-F238E27FC236}">
                  <a16:creationId xmlns:a16="http://schemas.microsoft.com/office/drawing/2014/main" id="{40C9173E-7FD5-10BC-26EE-2A3AAD774633}"/>
                </a:ext>
              </a:extLst>
            </p:cNvPr>
            <p:cNvGrpSpPr/>
            <p:nvPr/>
          </p:nvGrpSpPr>
          <p:grpSpPr>
            <a:xfrm>
              <a:off x="2418080" y="4016548"/>
              <a:ext cx="7355840" cy="569972"/>
              <a:chOff x="2853845" y="4016548"/>
              <a:chExt cx="7355840" cy="569972"/>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853845" y="4016548"/>
                <a:ext cx="7355840" cy="569972"/>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09090D3F-C860-F484-FD32-D4B6CFDF647B}"/>
                  </a:ext>
                </a:extLst>
              </p:cNvPr>
              <p:cNvSpPr/>
              <p:nvPr/>
            </p:nvSpPr>
            <p:spPr>
              <a:xfrm>
                <a:off x="9697613" y="4077029"/>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5390" y="4207245"/>
                <a:ext cx="188577" cy="188577"/>
              </a:xfrm>
              <a:prstGeom prst="rect">
                <a:avLst/>
              </a:prstGeom>
            </p:spPr>
          </p:pic>
        </p:grpSp>
        <p:sp>
          <p:nvSpPr>
            <p:cNvPr id="6" name="TextBox 5">
              <a:extLst>
                <a:ext uri="{FF2B5EF4-FFF2-40B4-BE49-F238E27FC236}">
                  <a16:creationId xmlns:a16="http://schemas.microsoft.com/office/drawing/2014/main" id="{6FA649DD-DB62-57A6-FE2D-8219A72281E6}"/>
                </a:ext>
              </a:extLst>
            </p:cNvPr>
            <p:cNvSpPr txBox="1"/>
            <p:nvPr/>
          </p:nvSpPr>
          <p:spPr>
            <a:xfrm>
              <a:off x="3495321" y="4161576"/>
              <a:ext cx="5196995" cy="279797"/>
            </a:xfrm>
            <a:prstGeom prst="rect">
              <a:avLst/>
            </a:prstGeom>
            <a:noFill/>
          </p:spPr>
          <p:txBody>
            <a:bodyPr wrap="square" lIns="91440" tIns="45720" rIns="91440" bIns="45720" rtlCol="0" anchor="t">
              <a:spAutoFit/>
            </a:bodyPr>
            <a:lstStyle>
              <a:defPPr>
                <a:defRPr lang="en-US"/>
              </a:defPPr>
              <a:lvl1pPr algn="ctr">
                <a:defRPr sz="1200">
                  <a:solidFill>
                    <a:schemeClr val="tx1">
                      <a:lumMod val="85000"/>
                      <a:lumOff val="15000"/>
                    </a:schemeClr>
                  </a:solidFill>
                  <a:latin typeface="Montserrat" pitchFamily="2" charset="0"/>
                  <a:cs typeface="Poppins SemiBold" panose="00000700000000000000" pitchFamily="2" charset="0"/>
                </a:defRPr>
              </a:lvl1pPr>
            </a:lstStyle>
            <a:p>
              <a:r>
                <a:rPr lang="en-IN" sz="1400">
                  <a:latin typeface="+mn-lt"/>
                  <a:cs typeface="Poppins SemiBold"/>
                </a:rPr>
                <a:t>Questions? Feel free to ask 😊</a:t>
              </a:r>
              <a:endParaRPr lang="en-IN" sz="1400">
                <a:latin typeface="+mn-lt"/>
              </a:endParaRPr>
            </a:p>
          </p:txBody>
        </p:sp>
      </p:grpSp>
    </p:spTree>
    <p:extLst>
      <p:ext uri="{BB962C8B-B14F-4D97-AF65-F5344CB8AC3E}">
        <p14:creationId xmlns:p14="http://schemas.microsoft.com/office/powerpoint/2010/main" val="93296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2EF99-1EDE-1D7D-1199-0C327CDE0F8A}"/>
              </a:ext>
            </a:extLst>
          </p:cNvPr>
          <p:cNvSpPr txBox="1"/>
          <p:nvPr/>
        </p:nvSpPr>
        <p:spPr>
          <a:xfrm>
            <a:off x="1074779" y="2029841"/>
            <a:ext cx="5296976" cy="1162691"/>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a:latin typeface="+mn-lt"/>
              </a:rPr>
              <a:t>The mission is to create a world where anyone can belong anywhere. It aims to foster a sense of belonging by connecting people and cultures through meaningful travel experiences. The company seeks to facilitate unique stays and interactions that promote understanding, cultural exchange, and a sense of community worldwide.</a:t>
            </a:r>
          </a:p>
        </p:txBody>
      </p:sp>
      <p:grpSp>
        <p:nvGrpSpPr>
          <p:cNvPr id="4" name="Group 3">
            <a:extLst>
              <a:ext uri="{FF2B5EF4-FFF2-40B4-BE49-F238E27FC236}">
                <a16:creationId xmlns:a16="http://schemas.microsoft.com/office/drawing/2014/main" id="{F8B4678D-A2D0-D2A6-E89C-A71851A3074C}"/>
              </a:ext>
            </a:extLst>
          </p:cNvPr>
          <p:cNvGrpSpPr/>
          <p:nvPr/>
        </p:nvGrpSpPr>
        <p:grpSpPr>
          <a:xfrm>
            <a:off x="1074778" y="1107482"/>
            <a:ext cx="5170493" cy="800106"/>
            <a:chOff x="1698324" y="1408647"/>
            <a:chExt cx="5725987" cy="886066"/>
          </a:xfrm>
        </p:grpSpPr>
        <p:sp>
          <p:nvSpPr>
            <p:cNvPr id="5" name="Rectangle: Rounded Corners 4">
              <a:extLst>
                <a:ext uri="{FF2B5EF4-FFF2-40B4-BE49-F238E27FC236}">
                  <a16:creationId xmlns:a16="http://schemas.microsoft.com/office/drawing/2014/main" id="{6048F6DD-571C-3257-CAFD-F10097B32867}"/>
                </a:ext>
              </a:extLst>
            </p:cNvPr>
            <p:cNvSpPr/>
            <p:nvPr/>
          </p:nvSpPr>
          <p:spPr>
            <a:xfrm>
              <a:off x="1698324" y="1408647"/>
              <a:ext cx="572598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CFCDF2D-8111-88EB-0A2D-C0533113D261}"/>
                </a:ext>
              </a:extLst>
            </p:cNvPr>
            <p:cNvSpPr txBox="1"/>
            <p:nvPr/>
          </p:nvSpPr>
          <p:spPr>
            <a:xfrm>
              <a:off x="2080824" y="1528514"/>
              <a:ext cx="3216740"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Mission</a:t>
              </a:r>
            </a:p>
          </p:txBody>
        </p:sp>
        <p:grpSp>
          <p:nvGrpSpPr>
            <p:cNvPr id="7" name="Group 6">
              <a:extLst>
                <a:ext uri="{FF2B5EF4-FFF2-40B4-BE49-F238E27FC236}">
                  <a16:creationId xmlns:a16="http://schemas.microsoft.com/office/drawing/2014/main" id="{EFEC576D-87E5-3C73-FC8A-27A00EAB036F}"/>
                </a:ext>
              </a:extLst>
            </p:cNvPr>
            <p:cNvGrpSpPr/>
            <p:nvPr/>
          </p:nvGrpSpPr>
          <p:grpSpPr>
            <a:xfrm>
              <a:off x="6608703" y="1480199"/>
              <a:ext cx="734888" cy="742960"/>
              <a:chOff x="6645415" y="1719600"/>
              <a:chExt cx="444130" cy="449008"/>
            </a:xfrm>
          </p:grpSpPr>
          <p:sp>
            <p:nvSpPr>
              <p:cNvPr id="8" name="Rectangle: Rounded Corners 7">
                <a:extLst>
                  <a:ext uri="{FF2B5EF4-FFF2-40B4-BE49-F238E27FC236}">
                    <a16:creationId xmlns:a16="http://schemas.microsoft.com/office/drawing/2014/main" id="{026847E5-90E4-C157-7EDB-D1E0B306A853}"/>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a:extLst>
                  <a:ext uri="{FF2B5EF4-FFF2-40B4-BE49-F238E27FC236}">
                    <a16:creationId xmlns:a16="http://schemas.microsoft.com/office/drawing/2014/main" id="{2CB224A9-5D7A-425D-8A0E-BFAEC6663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grpSp>
        <p:nvGrpSpPr>
          <p:cNvPr id="10" name="Group 9">
            <a:extLst>
              <a:ext uri="{FF2B5EF4-FFF2-40B4-BE49-F238E27FC236}">
                <a16:creationId xmlns:a16="http://schemas.microsoft.com/office/drawing/2014/main" id="{A13DF776-CAF2-2504-A3C5-54663AAB74CA}"/>
              </a:ext>
            </a:extLst>
          </p:cNvPr>
          <p:cNvGrpSpPr/>
          <p:nvPr/>
        </p:nvGrpSpPr>
        <p:grpSpPr>
          <a:xfrm>
            <a:off x="1074778" y="3686452"/>
            <a:ext cx="5170493" cy="800106"/>
            <a:chOff x="1698324" y="1408647"/>
            <a:chExt cx="5725987" cy="886066"/>
          </a:xfrm>
        </p:grpSpPr>
        <p:sp>
          <p:nvSpPr>
            <p:cNvPr id="11" name="Rectangle: Rounded Corners 10">
              <a:extLst>
                <a:ext uri="{FF2B5EF4-FFF2-40B4-BE49-F238E27FC236}">
                  <a16:creationId xmlns:a16="http://schemas.microsoft.com/office/drawing/2014/main" id="{427AA622-AB89-74EC-650E-BDADB1F18E94}"/>
                </a:ext>
              </a:extLst>
            </p:cNvPr>
            <p:cNvSpPr/>
            <p:nvPr/>
          </p:nvSpPr>
          <p:spPr>
            <a:xfrm>
              <a:off x="1698324" y="1408647"/>
              <a:ext cx="572598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7F39B49-B2D0-68EC-B9F6-FCB4E3BCB194}"/>
                </a:ext>
              </a:extLst>
            </p:cNvPr>
            <p:cNvSpPr txBox="1"/>
            <p:nvPr/>
          </p:nvSpPr>
          <p:spPr>
            <a:xfrm>
              <a:off x="2080824" y="1528514"/>
              <a:ext cx="3216740"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Vision</a:t>
              </a:r>
            </a:p>
          </p:txBody>
        </p:sp>
        <p:grpSp>
          <p:nvGrpSpPr>
            <p:cNvPr id="13" name="Group 12">
              <a:extLst>
                <a:ext uri="{FF2B5EF4-FFF2-40B4-BE49-F238E27FC236}">
                  <a16:creationId xmlns:a16="http://schemas.microsoft.com/office/drawing/2014/main" id="{C4B81C6E-9BD6-992F-DD2C-72EBE25C95FA}"/>
                </a:ext>
              </a:extLst>
            </p:cNvPr>
            <p:cNvGrpSpPr/>
            <p:nvPr/>
          </p:nvGrpSpPr>
          <p:grpSpPr>
            <a:xfrm>
              <a:off x="6608703" y="1480199"/>
              <a:ext cx="734888" cy="742960"/>
              <a:chOff x="6645415" y="1719600"/>
              <a:chExt cx="444130" cy="449008"/>
            </a:xfrm>
          </p:grpSpPr>
          <p:sp>
            <p:nvSpPr>
              <p:cNvPr id="14" name="Rectangle: Rounded Corners 13">
                <a:extLst>
                  <a:ext uri="{FF2B5EF4-FFF2-40B4-BE49-F238E27FC236}">
                    <a16:creationId xmlns:a16="http://schemas.microsoft.com/office/drawing/2014/main" id="{1C871ABE-5516-A2F1-9E5D-464DAD663D0F}"/>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90C982E1-225C-A102-33EA-465360B17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sp>
        <p:nvSpPr>
          <p:cNvPr id="17" name="TextBox 16">
            <a:extLst>
              <a:ext uri="{FF2B5EF4-FFF2-40B4-BE49-F238E27FC236}">
                <a16:creationId xmlns:a16="http://schemas.microsoft.com/office/drawing/2014/main" id="{09AA2E7C-2C12-2BDB-7018-826CE7B68AE1}"/>
              </a:ext>
            </a:extLst>
          </p:cNvPr>
          <p:cNvSpPr txBox="1"/>
          <p:nvPr/>
        </p:nvSpPr>
        <p:spPr>
          <a:xfrm>
            <a:off x="1074777" y="4608811"/>
            <a:ext cx="5296975" cy="1162691"/>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a:latin typeface="+mn-lt"/>
              </a:rPr>
              <a:t>Airbnb envisions a world where people can travel and feel at home wherever they go. They aim to provide access to diverse and authentic accommodations, fostering connections between hosts and guests. The company strives to offer experiences that go beyond traditional travel, enabling individuals to explore different cultures.</a:t>
            </a:r>
          </a:p>
        </p:txBody>
      </p:sp>
      <p:sp>
        <p:nvSpPr>
          <p:cNvPr id="19" name="Rectangle: Rounded Corners 18">
            <a:extLst>
              <a:ext uri="{FF2B5EF4-FFF2-40B4-BE49-F238E27FC236}">
                <a16:creationId xmlns:a16="http://schemas.microsoft.com/office/drawing/2014/main" id="{75183C58-8021-297E-F58E-85C91E97129D}"/>
              </a:ext>
            </a:extLst>
          </p:cNvPr>
          <p:cNvSpPr/>
          <p:nvPr/>
        </p:nvSpPr>
        <p:spPr>
          <a:xfrm>
            <a:off x="6955980" y="1107482"/>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AA10C211-A367-6129-E6BF-3591F4BA3695}"/>
              </a:ext>
            </a:extLst>
          </p:cNvPr>
          <p:cNvSpPr/>
          <p:nvPr/>
        </p:nvSpPr>
        <p:spPr>
          <a:xfrm>
            <a:off x="9104888" y="1107482"/>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3DAF7362-AE42-80E6-ED95-9CD2E3EC1BC4}"/>
              </a:ext>
            </a:extLst>
          </p:cNvPr>
          <p:cNvSpPr/>
          <p:nvPr/>
        </p:nvSpPr>
        <p:spPr>
          <a:xfrm>
            <a:off x="6955980" y="3621841"/>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0718144-63C9-40A1-5419-D8788A7D8DC3}"/>
              </a:ext>
            </a:extLst>
          </p:cNvPr>
          <p:cNvSpPr/>
          <p:nvPr/>
        </p:nvSpPr>
        <p:spPr>
          <a:xfrm>
            <a:off x="9104888" y="3621841"/>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descr="A view of a balcony from a balcony&#10;&#10;Description automatically generated">
            <a:extLst>
              <a:ext uri="{FF2B5EF4-FFF2-40B4-BE49-F238E27FC236}">
                <a16:creationId xmlns:a16="http://schemas.microsoft.com/office/drawing/2014/main" id="{160B8620-C98A-9212-8298-330D44E1643E}"/>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0611" b="10611"/>
          <a:stretch>
            <a:fillRect/>
          </a:stretch>
        </p:blipFill>
        <p:spPr/>
      </p:pic>
      <p:pic>
        <p:nvPicPr>
          <p:cNvPr id="31" name="Picture Placeholder 30" descr="A table and chairs on a balcony overlooking a body of water&#10;&#10;Description automatically generated">
            <a:extLst>
              <a:ext uri="{FF2B5EF4-FFF2-40B4-BE49-F238E27FC236}">
                <a16:creationId xmlns:a16="http://schemas.microsoft.com/office/drawing/2014/main" id="{EF87E730-1388-50A2-0AF7-45A1AAB96B4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5442" b="5442"/>
          <a:stretch>
            <a:fillRect/>
          </a:stretch>
        </p:blipFill>
        <p:spPr/>
      </p:pic>
      <p:pic>
        <p:nvPicPr>
          <p:cNvPr id="33" name="Picture Placeholder 32" descr="A room with a view of the ocean&#10;&#10;Description automatically generated">
            <a:extLst>
              <a:ext uri="{FF2B5EF4-FFF2-40B4-BE49-F238E27FC236}">
                <a16:creationId xmlns:a16="http://schemas.microsoft.com/office/drawing/2014/main" id="{793F629C-104F-DA73-2D5D-90EACD7A0C0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5412" b="5412"/>
          <a:stretch>
            <a:fillRect/>
          </a:stretch>
        </p:blipFill>
        <p:spPr/>
      </p:pic>
      <p:pic>
        <p:nvPicPr>
          <p:cNvPr id="35" name="Picture Placeholder 34" descr="A couch in a room&#10;&#10;Description automatically generated">
            <a:extLst>
              <a:ext uri="{FF2B5EF4-FFF2-40B4-BE49-F238E27FC236}">
                <a16:creationId xmlns:a16="http://schemas.microsoft.com/office/drawing/2014/main" id="{D19A42D2-9904-60F6-896A-FF50BE990B54}"/>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10335" b="10335"/>
          <a:stretch>
            <a:fillRect/>
          </a:stretch>
        </p:blipFill>
        <p:spPr/>
      </p:pic>
      <p:sp>
        <p:nvSpPr>
          <p:cNvPr id="20" name="Graphic 3" descr="Heart with solid fill">
            <a:extLst>
              <a:ext uri="{FF2B5EF4-FFF2-40B4-BE49-F238E27FC236}">
                <a16:creationId xmlns:a16="http://schemas.microsoft.com/office/drawing/2014/main" id="{0E6A7292-689B-00DF-46D9-6097C2C34D60}"/>
              </a:ext>
            </a:extLst>
          </p:cNvPr>
          <p:cNvSpPr/>
          <p:nvPr/>
        </p:nvSpPr>
        <p:spPr>
          <a:xfrm>
            <a:off x="8484596" y="134559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5" name="Graphic 3" descr="Heart with solid fill">
            <a:extLst>
              <a:ext uri="{FF2B5EF4-FFF2-40B4-BE49-F238E27FC236}">
                <a16:creationId xmlns:a16="http://schemas.microsoft.com/office/drawing/2014/main" id="{875A636E-9D85-88C4-A888-4E42A4F92618}"/>
              </a:ext>
            </a:extLst>
          </p:cNvPr>
          <p:cNvSpPr/>
          <p:nvPr/>
        </p:nvSpPr>
        <p:spPr>
          <a:xfrm>
            <a:off x="10633504" y="134559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7" name="Graphic 3" descr="Heart with solid fill">
            <a:extLst>
              <a:ext uri="{FF2B5EF4-FFF2-40B4-BE49-F238E27FC236}">
                <a16:creationId xmlns:a16="http://schemas.microsoft.com/office/drawing/2014/main" id="{126678DC-1209-39B5-1EA4-CDBA269FE064}"/>
              </a:ext>
            </a:extLst>
          </p:cNvPr>
          <p:cNvSpPr/>
          <p:nvPr/>
        </p:nvSpPr>
        <p:spPr>
          <a:xfrm>
            <a:off x="8484596" y="3859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9" name="Graphic 3" descr="Heart with solid fill">
            <a:extLst>
              <a:ext uri="{FF2B5EF4-FFF2-40B4-BE49-F238E27FC236}">
                <a16:creationId xmlns:a16="http://schemas.microsoft.com/office/drawing/2014/main" id="{2DCEB7B3-219F-4F70-3951-60C4470E90FF}"/>
              </a:ext>
            </a:extLst>
          </p:cNvPr>
          <p:cNvSpPr/>
          <p:nvPr/>
        </p:nvSpPr>
        <p:spPr>
          <a:xfrm>
            <a:off x="10633504" y="3859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110079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B4678D-A2D0-D2A6-E89C-A71851A3074C}"/>
              </a:ext>
            </a:extLst>
          </p:cNvPr>
          <p:cNvGrpSpPr/>
          <p:nvPr/>
        </p:nvGrpSpPr>
        <p:grpSpPr>
          <a:xfrm>
            <a:off x="1420172" y="914926"/>
            <a:ext cx="7234472" cy="800106"/>
            <a:chOff x="-587398" y="1408647"/>
            <a:chExt cx="8011710" cy="886066"/>
          </a:xfrm>
        </p:grpSpPr>
        <p:sp>
          <p:nvSpPr>
            <p:cNvPr id="5" name="Rectangle: Rounded Corners 4">
              <a:extLst>
                <a:ext uri="{FF2B5EF4-FFF2-40B4-BE49-F238E27FC236}">
                  <a16:creationId xmlns:a16="http://schemas.microsoft.com/office/drawing/2014/main" id="{6048F6DD-571C-3257-CAFD-F10097B32867}"/>
                </a:ext>
              </a:extLst>
            </p:cNvPr>
            <p:cNvSpPr/>
            <p:nvPr/>
          </p:nvSpPr>
          <p:spPr>
            <a:xfrm>
              <a:off x="-587398" y="1408647"/>
              <a:ext cx="801171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CFCDF2D-8111-88EB-0A2D-C0533113D261}"/>
                </a:ext>
              </a:extLst>
            </p:cNvPr>
            <p:cNvSpPr txBox="1"/>
            <p:nvPr/>
          </p:nvSpPr>
          <p:spPr>
            <a:xfrm>
              <a:off x="-38427" y="1528514"/>
              <a:ext cx="5272151"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How Airbnb works</a:t>
              </a:r>
            </a:p>
          </p:txBody>
        </p:sp>
        <p:grpSp>
          <p:nvGrpSpPr>
            <p:cNvPr id="7" name="Group 6">
              <a:extLst>
                <a:ext uri="{FF2B5EF4-FFF2-40B4-BE49-F238E27FC236}">
                  <a16:creationId xmlns:a16="http://schemas.microsoft.com/office/drawing/2014/main" id="{EFEC576D-87E5-3C73-FC8A-27A00EAB036F}"/>
                </a:ext>
              </a:extLst>
            </p:cNvPr>
            <p:cNvGrpSpPr/>
            <p:nvPr/>
          </p:nvGrpSpPr>
          <p:grpSpPr>
            <a:xfrm>
              <a:off x="6608703" y="1480199"/>
              <a:ext cx="734888" cy="742960"/>
              <a:chOff x="6645415" y="1719600"/>
              <a:chExt cx="444130" cy="449008"/>
            </a:xfrm>
          </p:grpSpPr>
          <p:sp>
            <p:nvSpPr>
              <p:cNvPr id="8" name="Rectangle: Rounded Corners 7">
                <a:extLst>
                  <a:ext uri="{FF2B5EF4-FFF2-40B4-BE49-F238E27FC236}">
                    <a16:creationId xmlns:a16="http://schemas.microsoft.com/office/drawing/2014/main" id="{026847E5-90E4-C157-7EDB-D1E0B306A853}"/>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a:extLst>
                  <a:ext uri="{FF2B5EF4-FFF2-40B4-BE49-F238E27FC236}">
                    <a16:creationId xmlns:a16="http://schemas.microsoft.com/office/drawing/2014/main" id="{2CB224A9-5D7A-425D-8A0E-BFAEC6663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grpSp>
        <p:nvGrpSpPr>
          <p:cNvPr id="48" name="Group 47">
            <a:extLst>
              <a:ext uri="{FF2B5EF4-FFF2-40B4-BE49-F238E27FC236}">
                <a16:creationId xmlns:a16="http://schemas.microsoft.com/office/drawing/2014/main" id="{F3CB4BA1-2BEE-2D45-3BDC-416EF14FFD79}"/>
              </a:ext>
            </a:extLst>
          </p:cNvPr>
          <p:cNvGrpSpPr/>
          <p:nvPr/>
        </p:nvGrpSpPr>
        <p:grpSpPr>
          <a:xfrm>
            <a:off x="1915886" y="2268759"/>
            <a:ext cx="3863977" cy="800526"/>
            <a:chOff x="-11768391" y="5352786"/>
            <a:chExt cx="3863977" cy="800526"/>
          </a:xfrm>
        </p:grpSpPr>
        <p:sp>
          <p:nvSpPr>
            <p:cNvPr id="18" name="TextBox 17">
              <a:extLst>
                <a:ext uri="{FF2B5EF4-FFF2-40B4-BE49-F238E27FC236}">
                  <a16:creationId xmlns:a16="http://schemas.microsoft.com/office/drawing/2014/main" id="{43701909-45EB-35D1-24A4-7B6CCEE7A9F7}"/>
                </a:ext>
              </a:extLst>
            </p:cNvPr>
            <p:cNvSpPr txBox="1"/>
            <p:nvPr/>
          </p:nvSpPr>
          <p:spPr>
            <a:xfrm>
              <a:off x="-11768391"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1. Search and Browse</a:t>
              </a:r>
              <a:endParaRPr lang="en-IN">
                <a:latin typeface="+mn-lt"/>
              </a:endParaRPr>
            </a:p>
          </p:txBody>
        </p:sp>
        <p:sp>
          <p:nvSpPr>
            <p:cNvPr id="40" name="TextBox 39">
              <a:extLst>
                <a:ext uri="{FF2B5EF4-FFF2-40B4-BE49-F238E27FC236}">
                  <a16:creationId xmlns:a16="http://schemas.microsoft.com/office/drawing/2014/main" id="{A2860705-F814-870A-7482-68477EADD11B}"/>
                </a:ext>
              </a:extLst>
            </p:cNvPr>
            <p:cNvSpPr txBox="1"/>
            <p:nvPr/>
          </p:nvSpPr>
          <p:spPr>
            <a:xfrm>
              <a:off x="-11768391" y="5644647"/>
              <a:ext cx="3863977"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Lorem ipsum dolor sit amet, consectetur adipiscing elit, sed do eiusmod tempor incididunt ut labore et</a:t>
              </a:r>
            </a:p>
          </p:txBody>
        </p:sp>
      </p:grpSp>
      <p:grpSp>
        <p:nvGrpSpPr>
          <p:cNvPr id="49" name="Group 48">
            <a:extLst>
              <a:ext uri="{FF2B5EF4-FFF2-40B4-BE49-F238E27FC236}">
                <a16:creationId xmlns:a16="http://schemas.microsoft.com/office/drawing/2014/main" id="{03A13323-F411-1101-C523-BFD7FB1BEADC}"/>
              </a:ext>
            </a:extLst>
          </p:cNvPr>
          <p:cNvGrpSpPr/>
          <p:nvPr/>
        </p:nvGrpSpPr>
        <p:grpSpPr>
          <a:xfrm>
            <a:off x="1915886" y="3226829"/>
            <a:ext cx="3863978" cy="800526"/>
            <a:chOff x="-7314378" y="5352786"/>
            <a:chExt cx="3863978" cy="800526"/>
          </a:xfrm>
        </p:grpSpPr>
        <p:sp>
          <p:nvSpPr>
            <p:cNvPr id="23" name="TextBox 22">
              <a:extLst>
                <a:ext uri="{FF2B5EF4-FFF2-40B4-BE49-F238E27FC236}">
                  <a16:creationId xmlns:a16="http://schemas.microsoft.com/office/drawing/2014/main" id="{AD6BA19D-C65B-14FD-6909-D3A5BB75D542}"/>
                </a:ext>
              </a:extLst>
            </p:cNvPr>
            <p:cNvSpPr txBox="1"/>
            <p:nvPr/>
          </p:nvSpPr>
          <p:spPr>
            <a:xfrm>
              <a:off x="-7314378"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2. Listing and Booking</a:t>
              </a:r>
              <a:endParaRPr lang="en-IN">
                <a:latin typeface="+mn-lt"/>
              </a:endParaRPr>
            </a:p>
          </p:txBody>
        </p:sp>
        <p:sp>
          <p:nvSpPr>
            <p:cNvPr id="42" name="TextBox 41">
              <a:extLst>
                <a:ext uri="{FF2B5EF4-FFF2-40B4-BE49-F238E27FC236}">
                  <a16:creationId xmlns:a16="http://schemas.microsoft.com/office/drawing/2014/main" id="{06AC47CB-55C4-7EDA-271E-2ABAF5340C67}"/>
                </a:ext>
              </a:extLst>
            </p:cNvPr>
            <p:cNvSpPr txBox="1"/>
            <p:nvPr/>
          </p:nvSpPr>
          <p:spPr>
            <a:xfrm>
              <a:off x="-7314378" y="5644647"/>
              <a:ext cx="3863978"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r>
                <a:rPr lang="en-IN" sz="1100">
                  <a:latin typeface="+mn-lt"/>
                </a:rPr>
                <a:t> </a:t>
              </a:r>
              <a:r>
                <a:rPr lang="en-IN" sz="1100" err="1">
                  <a:latin typeface="+mn-lt"/>
                </a:rPr>
                <a:t>aliquip</a:t>
              </a:r>
              <a:endParaRPr lang="en-IN" sz="1100">
                <a:latin typeface="+mn-lt"/>
              </a:endParaRPr>
            </a:p>
          </p:txBody>
        </p:sp>
      </p:grpSp>
      <p:grpSp>
        <p:nvGrpSpPr>
          <p:cNvPr id="50" name="Group 49">
            <a:extLst>
              <a:ext uri="{FF2B5EF4-FFF2-40B4-BE49-F238E27FC236}">
                <a16:creationId xmlns:a16="http://schemas.microsoft.com/office/drawing/2014/main" id="{162B22A0-CA1E-1D6B-3728-974169791F2A}"/>
              </a:ext>
            </a:extLst>
          </p:cNvPr>
          <p:cNvGrpSpPr/>
          <p:nvPr/>
        </p:nvGrpSpPr>
        <p:grpSpPr>
          <a:xfrm>
            <a:off x="1915886" y="4184899"/>
            <a:ext cx="3820291" cy="800526"/>
            <a:chOff x="-2837628" y="5352786"/>
            <a:chExt cx="3820291" cy="800526"/>
          </a:xfrm>
        </p:grpSpPr>
        <p:sp>
          <p:nvSpPr>
            <p:cNvPr id="31" name="TextBox 30">
              <a:extLst>
                <a:ext uri="{FF2B5EF4-FFF2-40B4-BE49-F238E27FC236}">
                  <a16:creationId xmlns:a16="http://schemas.microsoft.com/office/drawing/2014/main" id="{5E9754C7-F864-7D50-8FC7-FAA39F9FA80B}"/>
                </a:ext>
              </a:extLst>
            </p:cNvPr>
            <p:cNvSpPr txBox="1"/>
            <p:nvPr/>
          </p:nvSpPr>
          <p:spPr>
            <a:xfrm>
              <a:off x="-2837628"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3. Booking Request</a:t>
              </a:r>
              <a:endParaRPr lang="en-IN">
                <a:latin typeface="+mn-lt"/>
              </a:endParaRPr>
            </a:p>
          </p:txBody>
        </p:sp>
        <p:sp>
          <p:nvSpPr>
            <p:cNvPr id="43" name="TextBox 42">
              <a:extLst>
                <a:ext uri="{FF2B5EF4-FFF2-40B4-BE49-F238E27FC236}">
                  <a16:creationId xmlns:a16="http://schemas.microsoft.com/office/drawing/2014/main" id="{9D31C4A8-C9E7-09F2-E35E-5047C977AB3D}"/>
                </a:ext>
              </a:extLst>
            </p:cNvPr>
            <p:cNvSpPr txBox="1"/>
            <p:nvPr/>
          </p:nvSpPr>
          <p:spPr>
            <a:xfrm>
              <a:off x="-2837628" y="5644647"/>
              <a:ext cx="3820291"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51" name="Group 50">
            <a:extLst>
              <a:ext uri="{FF2B5EF4-FFF2-40B4-BE49-F238E27FC236}">
                <a16:creationId xmlns:a16="http://schemas.microsoft.com/office/drawing/2014/main" id="{C517C414-81D6-4E4E-9522-0A1869361733}"/>
              </a:ext>
            </a:extLst>
          </p:cNvPr>
          <p:cNvGrpSpPr/>
          <p:nvPr/>
        </p:nvGrpSpPr>
        <p:grpSpPr>
          <a:xfrm>
            <a:off x="1915886" y="5142969"/>
            <a:ext cx="3863979" cy="800526"/>
            <a:chOff x="1532203" y="5352786"/>
            <a:chExt cx="3863979" cy="800526"/>
          </a:xfrm>
        </p:grpSpPr>
        <p:sp>
          <p:nvSpPr>
            <p:cNvPr id="33" name="TextBox 32">
              <a:extLst>
                <a:ext uri="{FF2B5EF4-FFF2-40B4-BE49-F238E27FC236}">
                  <a16:creationId xmlns:a16="http://schemas.microsoft.com/office/drawing/2014/main" id="{B0AABCCA-05DC-F564-D9E4-0A26085E3B9D}"/>
                </a:ext>
              </a:extLst>
            </p:cNvPr>
            <p:cNvSpPr txBox="1"/>
            <p:nvPr/>
          </p:nvSpPr>
          <p:spPr>
            <a:xfrm>
              <a:off x="1532203"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4. Confirmation and Payment</a:t>
              </a:r>
              <a:endParaRPr lang="en-IN">
                <a:latin typeface="+mn-lt"/>
              </a:endParaRPr>
            </a:p>
          </p:txBody>
        </p:sp>
        <p:sp>
          <p:nvSpPr>
            <p:cNvPr id="44" name="TextBox 43">
              <a:extLst>
                <a:ext uri="{FF2B5EF4-FFF2-40B4-BE49-F238E27FC236}">
                  <a16:creationId xmlns:a16="http://schemas.microsoft.com/office/drawing/2014/main" id="{C7B8F17E-4F41-2C9A-AF65-42909E1A7C15}"/>
                </a:ext>
              </a:extLst>
            </p:cNvPr>
            <p:cNvSpPr txBox="1"/>
            <p:nvPr/>
          </p:nvSpPr>
          <p:spPr>
            <a:xfrm>
              <a:off x="1532203" y="5644647"/>
              <a:ext cx="3863979"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grpSp>
        <p:nvGrpSpPr>
          <p:cNvPr id="52" name="Group 51">
            <a:extLst>
              <a:ext uri="{FF2B5EF4-FFF2-40B4-BE49-F238E27FC236}">
                <a16:creationId xmlns:a16="http://schemas.microsoft.com/office/drawing/2014/main" id="{0D5D354B-EE49-1563-E8C0-4468D17B6EA5}"/>
              </a:ext>
            </a:extLst>
          </p:cNvPr>
          <p:cNvGrpSpPr/>
          <p:nvPr/>
        </p:nvGrpSpPr>
        <p:grpSpPr>
          <a:xfrm>
            <a:off x="6591714" y="2268759"/>
            <a:ext cx="3863978" cy="800526"/>
            <a:chOff x="6115771" y="5352786"/>
            <a:chExt cx="3863978" cy="800526"/>
          </a:xfrm>
        </p:grpSpPr>
        <p:sp>
          <p:nvSpPr>
            <p:cNvPr id="34" name="TextBox 33">
              <a:extLst>
                <a:ext uri="{FF2B5EF4-FFF2-40B4-BE49-F238E27FC236}">
                  <a16:creationId xmlns:a16="http://schemas.microsoft.com/office/drawing/2014/main" id="{FF9057F6-6967-3E05-2868-A05992168FCE}"/>
                </a:ext>
              </a:extLst>
            </p:cNvPr>
            <p:cNvSpPr txBox="1"/>
            <p:nvPr/>
          </p:nvSpPr>
          <p:spPr>
            <a:xfrm>
              <a:off x="6115771" y="5352786"/>
              <a:ext cx="2313180"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5. Stay</a:t>
              </a:r>
              <a:endParaRPr lang="en-IN">
                <a:latin typeface="+mn-lt"/>
              </a:endParaRPr>
            </a:p>
          </p:txBody>
        </p:sp>
        <p:sp>
          <p:nvSpPr>
            <p:cNvPr id="45" name="TextBox 44">
              <a:extLst>
                <a:ext uri="{FF2B5EF4-FFF2-40B4-BE49-F238E27FC236}">
                  <a16:creationId xmlns:a16="http://schemas.microsoft.com/office/drawing/2014/main" id="{D933B3A8-A055-414A-4E39-65911172C39E}"/>
                </a:ext>
              </a:extLst>
            </p:cNvPr>
            <p:cNvSpPr txBox="1"/>
            <p:nvPr/>
          </p:nvSpPr>
          <p:spPr>
            <a:xfrm>
              <a:off x="6115771" y="5644647"/>
              <a:ext cx="3863978"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r>
                <a:rPr lang="en-IN" sz="1100">
                  <a:latin typeface="+mn-lt"/>
                </a:rPr>
                <a:t> </a:t>
              </a:r>
              <a:r>
                <a:rPr lang="en-IN" sz="1100" err="1">
                  <a:latin typeface="+mn-lt"/>
                </a:rPr>
                <a:t>aliquip</a:t>
              </a:r>
              <a:endParaRPr lang="en-IN" sz="1100">
                <a:latin typeface="+mn-lt"/>
              </a:endParaRPr>
            </a:p>
          </p:txBody>
        </p:sp>
      </p:grpSp>
      <p:grpSp>
        <p:nvGrpSpPr>
          <p:cNvPr id="53" name="Group 52">
            <a:extLst>
              <a:ext uri="{FF2B5EF4-FFF2-40B4-BE49-F238E27FC236}">
                <a16:creationId xmlns:a16="http://schemas.microsoft.com/office/drawing/2014/main" id="{022FEF41-7A1B-D141-6BA8-40CC8F844418}"/>
              </a:ext>
            </a:extLst>
          </p:cNvPr>
          <p:cNvGrpSpPr/>
          <p:nvPr/>
        </p:nvGrpSpPr>
        <p:grpSpPr>
          <a:xfrm>
            <a:off x="6591714" y="3226829"/>
            <a:ext cx="3820291" cy="800526"/>
            <a:chOff x="10468022" y="5352786"/>
            <a:chExt cx="3820291" cy="800526"/>
          </a:xfrm>
        </p:grpSpPr>
        <p:sp>
          <p:nvSpPr>
            <p:cNvPr id="37" name="TextBox 36">
              <a:extLst>
                <a:ext uri="{FF2B5EF4-FFF2-40B4-BE49-F238E27FC236}">
                  <a16:creationId xmlns:a16="http://schemas.microsoft.com/office/drawing/2014/main" id="{68928040-BA54-4C4B-E3F3-18146C3BB3CA}"/>
                </a:ext>
              </a:extLst>
            </p:cNvPr>
            <p:cNvSpPr txBox="1"/>
            <p:nvPr/>
          </p:nvSpPr>
          <p:spPr>
            <a:xfrm>
              <a:off x="10468022" y="5352786"/>
              <a:ext cx="2313180"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6. Review and Feedback</a:t>
              </a:r>
              <a:endParaRPr lang="en-IN">
                <a:latin typeface="+mn-lt"/>
              </a:endParaRPr>
            </a:p>
          </p:txBody>
        </p:sp>
        <p:sp>
          <p:nvSpPr>
            <p:cNvPr id="46" name="TextBox 45">
              <a:extLst>
                <a:ext uri="{FF2B5EF4-FFF2-40B4-BE49-F238E27FC236}">
                  <a16:creationId xmlns:a16="http://schemas.microsoft.com/office/drawing/2014/main" id="{4A52551F-50CF-5908-B94B-6E21D8841E38}"/>
                </a:ext>
              </a:extLst>
            </p:cNvPr>
            <p:cNvSpPr txBox="1"/>
            <p:nvPr/>
          </p:nvSpPr>
          <p:spPr>
            <a:xfrm>
              <a:off x="10468022" y="5644647"/>
              <a:ext cx="3820291"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54" name="Group 53">
            <a:extLst>
              <a:ext uri="{FF2B5EF4-FFF2-40B4-BE49-F238E27FC236}">
                <a16:creationId xmlns:a16="http://schemas.microsoft.com/office/drawing/2014/main" id="{F9DFEB64-B030-9BC3-D793-95CA49291691}"/>
              </a:ext>
            </a:extLst>
          </p:cNvPr>
          <p:cNvGrpSpPr/>
          <p:nvPr/>
        </p:nvGrpSpPr>
        <p:grpSpPr>
          <a:xfrm>
            <a:off x="6591714" y="4184899"/>
            <a:ext cx="3863979" cy="800526"/>
            <a:chOff x="14863041" y="5352786"/>
            <a:chExt cx="3863979" cy="800526"/>
          </a:xfrm>
        </p:grpSpPr>
        <p:sp>
          <p:nvSpPr>
            <p:cNvPr id="38" name="TextBox 37">
              <a:extLst>
                <a:ext uri="{FF2B5EF4-FFF2-40B4-BE49-F238E27FC236}">
                  <a16:creationId xmlns:a16="http://schemas.microsoft.com/office/drawing/2014/main" id="{1833C1D3-CBDD-F616-F840-C96D01092E17}"/>
                </a:ext>
              </a:extLst>
            </p:cNvPr>
            <p:cNvSpPr txBox="1"/>
            <p:nvPr/>
          </p:nvSpPr>
          <p:spPr>
            <a:xfrm>
              <a:off x="14863041" y="5352786"/>
              <a:ext cx="2313179"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7. Support and Assistance</a:t>
              </a:r>
              <a:endParaRPr lang="en-IN">
                <a:latin typeface="+mn-lt"/>
              </a:endParaRPr>
            </a:p>
          </p:txBody>
        </p:sp>
        <p:sp>
          <p:nvSpPr>
            <p:cNvPr id="47" name="TextBox 46">
              <a:extLst>
                <a:ext uri="{FF2B5EF4-FFF2-40B4-BE49-F238E27FC236}">
                  <a16:creationId xmlns:a16="http://schemas.microsoft.com/office/drawing/2014/main" id="{7B28659F-40CD-46CD-6F7E-CB163672F24C}"/>
                </a:ext>
              </a:extLst>
            </p:cNvPr>
            <p:cNvSpPr txBox="1"/>
            <p:nvPr/>
          </p:nvSpPr>
          <p:spPr>
            <a:xfrm>
              <a:off x="14863041" y="5644647"/>
              <a:ext cx="3863979"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Tree>
    <p:extLst>
      <p:ext uri="{BB962C8B-B14F-4D97-AF65-F5344CB8AC3E}">
        <p14:creationId xmlns:p14="http://schemas.microsoft.com/office/powerpoint/2010/main" val="31059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2190750" y="1209886"/>
            <a:ext cx="7857568" cy="886066"/>
            <a:chOff x="538941" y="1408647"/>
            <a:chExt cx="7857568"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538941" y="1408647"/>
              <a:ext cx="785756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819589" y="1528514"/>
              <a:ext cx="594371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Competitive Advantage </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6" name="Rectangle: Rounded Corners 5">
            <a:extLst>
              <a:ext uri="{FF2B5EF4-FFF2-40B4-BE49-F238E27FC236}">
                <a16:creationId xmlns:a16="http://schemas.microsoft.com/office/drawing/2014/main" id="{018BC2B4-810E-403B-18A8-71B2A7259A08}"/>
              </a:ext>
            </a:extLst>
          </p:cNvPr>
          <p:cNvSpPr/>
          <p:nvPr/>
        </p:nvSpPr>
        <p:spPr>
          <a:xfrm>
            <a:off x="6431557" y="2634104"/>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3773B5A-C1AF-C0FC-036D-6196CD3170C7}"/>
              </a:ext>
            </a:extLst>
          </p:cNvPr>
          <p:cNvGrpSpPr/>
          <p:nvPr/>
        </p:nvGrpSpPr>
        <p:grpSpPr>
          <a:xfrm>
            <a:off x="7456432" y="2686933"/>
            <a:ext cx="3776884" cy="821386"/>
            <a:chOff x="7456432" y="2695759"/>
            <a:chExt cx="3776884" cy="821386"/>
          </a:xfrm>
        </p:grpSpPr>
        <p:sp>
          <p:nvSpPr>
            <p:cNvPr id="14" name="TextBox 13">
              <a:extLst>
                <a:ext uri="{FF2B5EF4-FFF2-40B4-BE49-F238E27FC236}">
                  <a16:creationId xmlns:a16="http://schemas.microsoft.com/office/drawing/2014/main" id="{403E60DE-C7A3-C87B-D191-56A30B430079}"/>
                </a:ext>
              </a:extLst>
            </p:cNvPr>
            <p:cNvSpPr txBox="1"/>
            <p:nvPr/>
          </p:nvSpPr>
          <p:spPr>
            <a:xfrm>
              <a:off x="7456432" y="269575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9" name="TextBox 28">
              <a:extLst>
                <a:ext uri="{FF2B5EF4-FFF2-40B4-BE49-F238E27FC236}">
                  <a16:creationId xmlns:a16="http://schemas.microsoft.com/office/drawing/2014/main" id="{809D5242-49F9-36B5-4E6D-A20E043504C0}"/>
                </a:ext>
              </a:extLst>
            </p:cNvPr>
            <p:cNvSpPr txBox="1"/>
            <p:nvPr/>
          </p:nvSpPr>
          <p:spPr>
            <a:xfrm>
              <a:off x="7456432" y="3008480"/>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24" name="Rectangle: Rounded Corners 23">
            <a:extLst>
              <a:ext uri="{FF2B5EF4-FFF2-40B4-BE49-F238E27FC236}">
                <a16:creationId xmlns:a16="http://schemas.microsoft.com/office/drawing/2014/main" id="{E8E2946E-EF2A-2A57-84A5-C7955D2A9EC2}"/>
              </a:ext>
            </a:extLst>
          </p:cNvPr>
          <p:cNvSpPr/>
          <p:nvPr/>
        </p:nvSpPr>
        <p:spPr>
          <a:xfrm>
            <a:off x="1060432" y="2634104"/>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D11B6812-D491-1192-7679-071E889F9DE1}"/>
              </a:ext>
            </a:extLst>
          </p:cNvPr>
          <p:cNvGrpSpPr/>
          <p:nvPr/>
        </p:nvGrpSpPr>
        <p:grpSpPr>
          <a:xfrm>
            <a:off x="2085307" y="2686933"/>
            <a:ext cx="3776884" cy="821386"/>
            <a:chOff x="2085307" y="2695759"/>
            <a:chExt cx="3776884" cy="821386"/>
          </a:xfrm>
        </p:grpSpPr>
        <p:sp>
          <p:nvSpPr>
            <p:cNvPr id="25" name="TextBox 24">
              <a:extLst>
                <a:ext uri="{FF2B5EF4-FFF2-40B4-BE49-F238E27FC236}">
                  <a16:creationId xmlns:a16="http://schemas.microsoft.com/office/drawing/2014/main" id="{14D4A5B7-E493-7D28-83D9-4ABDC08BD657}"/>
                </a:ext>
              </a:extLst>
            </p:cNvPr>
            <p:cNvSpPr txBox="1"/>
            <p:nvPr/>
          </p:nvSpPr>
          <p:spPr>
            <a:xfrm>
              <a:off x="2085307" y="269575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8" name="TextBox 27">
              <a:extLst>
                <a:ext uri="{FF2B5EF4-FFF2-40B4-BE49-F238E27FC236}">
                  <a16:creationId xmlns:a16="http://schemas.microsoft.com/office/drawing/2014/main" id="{447C4F92-105B-8FA8-89F4-F8E554F6CF97}"/>
                </a:ext>
              </a:extLst>
            </p:cNvPr>
            <p:cNvSpPr txBox="1"/>
            <p:nvPr/>
          </p:nvSpPr>
          <p:spPr>
            <a:xfrm>
              <a:off x="2085307" y="3008480"/>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17" name="Rectangle: Rounded Corners 16">
            <a:extLst>
              <a:ext uri="{FF2B5EF4-FFF2-40B4-BE49-F238E27FC236}">
                <a16:creationId xmlns:a16="http://schemas.microsoft.com/office/drawing/2014/main" id="{DEFE1756-C405-1F4D-942A-7A3F97A0842D}"/>
              </a:ext>
            </a:extLst>
          </p:cNvPr>
          <p:cNvSpPr/>
          <p:nvPr/>
        </p:nvSpPr>
        <p:spPr>
          <a:xfrm>
            <a:off x="6431557" y="5019495"/>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EC247D89-B5D7-FD49-4AC5-65D169F58320}"/>
              </a:ext>
            </a:extLst>
          </p:cNvPr>
          <p:cNvGrpSpPr/>
          <p:nvPr/>
        </p:nvGrpSpPr>
        <p:grpSpPr>
          <a:xfrm>
            <a:off x="7456432" y="5073866"/>
            <a:ext cx="3776884" cy="818302"/>
            <a:chOff x="7456432" y="5030829"/>
            <a:chExt cx="3776884" cy="818302"/>
          </a:xfrm>
        </p:grpSpPr>
        <p:sp>
          <p:nvSpPr>
            <p:cNvPr id="19" name="TextBox 18">
              <a:extLst>
                <a:ext uri="{FF2B5EF4-FFF2-40B4-BE49-F238E27FC236}">
                  <a16:creationId xmlns:a16="http://schemas.microsoft.com/office/drawing/2014/main" id="{F5193E4F-D9FE-687E-B970-82B38019F5C6}"/>
                </a:ext>
              </a:extLst>
            </p:cNvPr>
            <p:cNvSpPr txBox="1"/>
            <p:nvPr/>
          </p:nvSpPr>
          <p:spPr>
            <a:xfrm>
              <a:off x="7456432" y="503082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5" name="TextBox 34">
              <a:extLst>
                <a:ext uri="{FF2B5EF4-FFF2-40B4-BE49-F238E27FC236}">
                  <a16:creationId xmlns:a16="http://schemas.microsoft.com/office/drawing/2014/main" id="{F21170E6-371B-8359-2B01-5048019F8886}"/>
                </a:ext>
              </a:extLst>
            </p:cNvPr>
            <p:cNvSpPr txBox="1"/>
            <p:nvPr/>
          </p:nvSpPr>
          <p:spPr>
            <a:xfrm>
              <a:off x="7456432" y="5340466"/>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
        <p:nvSpPr>
          <p:cNvPr id="23" name="Rectangle: Rounded Corners 22">
            <a:extLst>
              <a:ext uri="{FF2B5EF4-FFF2-40B4-BE49-F238E27FC236}">
                <a16:creationId xmlns:a16="http://schemas.microsoft.com/office/drawing/2014/main" id="{C1119690-7E93-AED0-80B7-126FBEFB909C}"/>
              </a:ext>
            </a:extLst>
          </p:cNvPr>
          <p:cNvSpPr/>
          <p:nvPr/>
        </p:nvSpPr>
        <p:spPr>
          <a:xfrm>
            <a:off x="1060432" y="5019495"/>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60993FF5-A270-7963-6B5A-12FC54D86E38}"/>
              </a:ext>
            </a:extLst>
          </p:cNvPr>
          <p:cNvGrpSpPr/>
          <p:nvPr/>
        </p:nvGrpSpPr>
        <p:grpSpPr>
          <a:xfrm>
            <a:off x="2085307" y="5072249"/>
            <a:ext cx="3776884" cy="821537"/>
            <a:chOff x="2085307" y="5080909"/>
            <a:chExt cx="3776884" cy="821537"/>
          </a:xfrm>
        </p:grpSpPr>
        <p:sp>
          <p:nvSpPr>
            <p:cNvPr id="27" name="TextBox 26">
              <a:extLst>
                <a:ext uri="{FF2B5EF4-FFF2-40B4-BE49-F238E27FC236}">
                  <a16:creationId xmlns:a16="http://schemas.microsoft.com/office/drawing/2014/main" id="{026A09D8-278E-8658-BED5-E548DD0EE69A}"/>
                </a:ext>
              </a:extLst>
            </p:cNvPr>
            <p:cNvSpPr txBox="1"/>
            <p:nvPr/>
          </p:nvSpPr>
          <p:spPr>
            <a:xfrm>
              <a:off x="2085307" y="508090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0" name="TextBox 29">
              <a:extLst>
                <a:ext uri="{FF2B5EF4-FFF2-40B4-BE49-F238E27FC236}">
                  <a16:creationId xmlns:a16="http://schemas.microsoft.com/office/drawing/2014/main" id="{6F202484-9B32-87B4-F01E-219CB295ACAB}"/>
                </a:ext>
              </a:extLst>
            </p:cNvPr>
            <p:cNvSpPr txBox="1"/>
            <p:nvPr/>
          </p:nvSpPr>
          <p:spPr>
            <a:xfrm>
              <a:off x="2085307" y="5393781"/>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
        <p:nvSpPr>
          <p:cNvPr id="4" name="Rectangle: Rounded Corners 3">
            <a:extLst>
              <a:ext uri="{FF2B5EF4-FFF2-40B4-BE49-F238E27FC236}">
                <a16:creationId xmlns:a16="http://schemas.microsoft.com/office/drawing/2014/main" id="{7C988B75-2D0C-7521-22B6-CAC73A397285}"/>
              </a:ext>
            </a:extLst>
          </p:cNvPr>
          <p:cNvSpPr/>
          <p:nvPr/>
        </p:nvSpPr>
        <p:spPr>
          <a:xfrm>
            <a:off x="6431557" y="3826800"/>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A869F16A-08E0-A8A4-5BAB-FDA3D421C552}"/>
              </a:ext>
            </a:extLst>
          </p:cNvPr>
          <p:cNvGrpSpPr/>
          <p:nvPr/>
        </p:nvGrpSpPr>
        <p:grpSpPr>
          <a:xfrm>
            <a:off x="7456432" y="3881588"/>
            <a:ext cx="3776884" cy="817468"/>
            <a:chOff x="7456432" y="3873055"/>
            <a:chExt cx="3776884" cy="817468"/>
          </a:xfrm>
        </p:grpSpPr>
        <p:sp>
          <p:nvSpPr>
            <p:cNvPr id="9" name="TextBox 8">
              <a:extLst>
                <a:ext uri="{FF2B5EF4-FFF2-40B4-BE49-F238E27FC236}">
                  <a16:creationId xmlns:a16="http://schemas.microsoft.com/office/drawing/2014/main" id="{367FF2B1-EBB4-B7FD-97A4-1B7FEDC8F160}"/>
                </a:ext>
              </a:extLst>
            </p:cNvPr>
            <p:cNvSpPr txBox="1"/>
            <p:nvPr/>
          </p:nvSpPr>
          <p:spPr>
            <a:xfrm>
              <a:off x="7456432" y="3873055"/>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1" name="TextBox 20">
              <a:extLst>
                <a:ext uri="{FF2B5EF4-FFF2-40B4-BE49-F238E27FC236}">
                  <a16:creationId xmlns:a16="http://schemas.microsoft.com/office/drawing/2014/main" id="{A052BE58-C38A-77D2-CE61-1FABFCBB0595}"/>
                </a:ext>
              </a:extLst>
            </p:cNvPr>
            <p:cNvSpPr txBox="1"/>
            <p:nvPr/>
          </p:nvSpPr>
          <p:spPr>
            <a:xfrm>
              <a:off x="7456432" y="4181858"/>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enim</a:t>
              </a:r>
              <a:r>
                <a:rPr lang="en-IN" sz="1100">
                  <a:latin typeface="+mn-lt"/>
                </a:rPr>
                <a:t>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31" name="Rectangle: Rounded Corners 30">
            <a:extLst>
              <a:ext uri="{FF2B5EF4-FFF2-40B4-BE49-F238E27FC236}">
                <a16:creationId xmlns:a16="http://schemas.microsoft.com/office/drawing/2014/main" id="{9813C42D-6A72-E3F6-28F2-9E8693801CD6}"/>
              </a:ext>
            </a:extLst>
          </p:cNvPr>
          <p:cNvSpPr/>
          <p:nvPr/>
        </p:nvSpPr>
        <p:spPr>
          <a:xfrm>
            <a:off x="1060432" y="3826800"/>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05F8ABFC-B06A-1549-88AB-6C68527DC066}"/>
              </a:ext>
            </a:extLst>
          </p:cNvPr>
          <p:cNvGrpSpPr/>
          <p:nvPr/>
        </p:nvGrpSpPr>
        <p:grpSpPr>
          <a:xfrm>
            <a:off x="2085307" y="3881171"/>
            <a:ext cx="3776884" cy="818302"/>
            <a:chOff x="2085307" y="3854201"/>
            <a:chExt cx="3776884" cy="818302"/>
          </a:xfrm>
        </p:grpSpPr>
        <p:sp>
          <p:nvSpPr>
            <p:cNvPr id="33" name="TextBox 32">
              <a:extLst>
                <a:ext uri="{FF2B5EF4-FFF2-40B4-BE49-F238E27FC236}">
                  <a16:creationId xmlns:a16="http://schemas.microsoft.com/office/drawing/2014/main" id="{2A36F977-0FBD-30E0-8C05-50AE7DE201FB}"/>
                </a:ext>
              </a:extLst>
            </p:cNvPr>
            <p:cNvSpPr txBox="1"/>
            <p:nvPr/>
          </p:nvSpPr>
          <p:spPr>
            <a:xfrm>
              <a:off x="2085307" y="3854201"/>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4" name="TextBox 33">
              <a:extLst>
                <a:ext uri="{FF2B5EF4-FFF2-40B4-BE49-F238E27FC236}">
                  <a16:creationId xmlns:a16="http://schemas.microsoft.com/office/drawing/2014/main" id="{9327B0BE-DAB8-342B-7564-D4AC4B44E7CA}"/>
                </a:ext>
              </a:extLst>
            </p:cNvPr>
            <p:cNvSpPr txBox="1"/>
            <p:nvPr/>
          </p:nvSpPr>
          <p:spPr>
            <a:xfrm>
              <a:off x="2085307" y="4163838"/>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enim</a:t>
              </a:r>
              <a:r>
                <a:rPr lang="en-IN" sz="1100">
                  <a:latin typeface="+mn-lt"/>
                </a:rPr>
                <a:t>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46" name="Freeform: Shape 45">
            <a:extLst>
              <a:ext uri="{FF2B5EF4-FFF2-40B4-BE49-F238E27FC236}">
                <a16:creationId xmlns:a16="http://schemas.microsoft.com/office/drawing/2014/main" id="{889FFE08-ABB7-583E-3FC8-6DDF05243891}"/>
              </a:ext>
            </a:extLst>
          </p:cNvPr>
          <p:cNvSpPr/>
          <p:nvPr/>
        </p:nvSpPr>
        <p:spPr>
          <a:xfrm>
            <a:off x="6783662" y="5383217"/>
            <a:ext cx="217136" cy="227992"/>
          </a:xfrm>
          <a:custGeom>
            <a:avLst/>
            <a:gdLst>
              <a:gd name="connsiteX0" fmla="*/ 170466 w 444694"/>
              <a:gd name="connsiteY0" fmla="*/ 422460 h 466929"/>
              <a:gd name="connsiteX1" fmla="*/ 51881 w 444694"/>
              <a:gd name="connsiteY1" fmla="*/ 422460 h 466929"/>
              <a:gd name="connsiteX2" fmla="*/ 44469 w 444694"/>
              <a:gd name="connsiteY2" fmla="*/ 429871 h 466929"/>
              <a:gd name="connsiteX3" fmla="*/ 44469 w 444694"/>
              <a:gd name="connsiteY3" fmla="*/ 437283 h 466929"/>
              <a:gd name="connsiteX4" fmla="*/ 74116 w 444694"/>
              <a:gd name="connsiteY4" fmla="*/ 466929 h 466929"/>
              <a:gd name="connsiteX5" fmla="*/ 148232 w 444694"/>
              <a:gd name="connsiteY5" fmla="*/ 466929 h 466929"/>
              <a:gd name="connsiteX6" fmla="*/ 177878 w 444694"/>
              <a:gd name="connsiteY6" fmla="*/ 437283 h 466929"/>
              <a:gd name="connsiteX7" fmla="*/ 177878 w 444694"/>
              <a:gd name="connsiteY7" fmla="*/ 429871 h 466929"/>
              <a:gd name="connsiteX8" fmla="*/ 170466 w 444694"/>
              <a:gd name="connsiteY8" fmla="*/ 422460 h 466929"/>
              <a:gd name="connsiteX9" fmla="*/ 437283 w 444694"/>
              <a:gd name="connsiteY9" fmla="*/ 0 h 466929"/>
              <a:gd name="connsiteX10" fmla="*/ 274228 w 444694"/>
              <a:gd name="connsiteY10" fmla="*/ 0 h 466929"/>
              <a:gd name="connsiteX11" fmla="*/ 266817 w 444694"/>
              <a:gd name="connsiteY11" fmla="*/ 7412 h 466929"/>
              <a:gd name="connsiteX12" fmla="*/ 266817 w 444694"/>
              <a:gd name="connsiteY12" fmla="*/ 103762 h 466929"/>
              <a:gd name="connsiteX13" fmla="*/ 251994 w 444694"/>
              <a:gd name="connsiteY13" fmla="*/ 118585 h 466929"/>
              <a:gd name="connsiteX14" fmla="*/ 192701 w 444694"/>
              <a:gd name="connsiteY14" fmla="*/ 118585 h 466929"/>
              <a:gd name="connsiteX15" fmla="*/ 177878 w 444694"/>
              <a:gd name="connsiteY15" fmla="*/ 103762 h 466929"/>
              <a:gd name="connsiteX16" fmla="*/ 177878 w 444694"/>
              <a:gd name="connsiteY16" fmla="*/ 7412 h 466929"/>
              <a:gd name="connsiteX17" fmla="*/ 170466 w 444694"/>
              <a:gd name="connsiteY17" fmla="*/ 0 h 466929"/>
              <a:gd name="connsiteX18" fmla="*/ 7412 w 444694"/>
              <a:gd name="connsiteY18" fmla="*/ 0 h 466929"/>
              <a:gd name="connsiteX19" fmla="*/ 0 w 444694"/>
              <a:gd name="connsiteY19" fmla="*/ 7412 h 466929"/>
              <a:gd name="connsiteX20" fmla="*/ 0 w 444694"/>
              <a:gd name="connsiteY20" fmla="*/ 283567 h 466929"/>
              <a:gd name="connsiteX21" fmla="*/ 11858 w 444694"/>
              <a:gd name="connsiteY21" fmla="*/ 298094 h 466929"/>
              <a:gd name="connsiteX22" fmla="*/ 44469 w 444694"/>
              <a:gd name="connsiteY22" fmla="*/ 340933 h 466929"/>
              <a:gd name="connsiteX23" fmla="*/ 44469 w 444694"/>
              <a:gd name="connsiteY23" fmla="*/ 377990 h 466929"/>
              <a:gd name="connsiteX24" fmla="*/ 51881 w 444694"/>
              <a:gd name="connsiteY24" fmla="*/ 385402 h 466929"/>
              <a:gd name="connsiteX25" fmla="*/ 170466 w 444694"/>
              <a:gd name="connsiteY25" fmla="*/ 385402 h 466929"/>
              <a:gd name="connsiteX26" fmla="*/ 177878 w 444694"/>
              <a:gd name="connsiteY26" fmla="*/ 377990 h 466929"/>
              <a:gd name="connsiteX27" fmla="*/ 177878 w 444694"/>
              <a:gd name="connsiteY27" fmla="*/ 355756 h 466929"/>
              <a:gd name="connsiteX28" fmla="*/ 192701 w 444694"/>
              <a:gd name="connsiteY28" fmla="*/ 340933 h 466929"/>
              <a:gd name="connsiteX29" fmla="*/ 251994 w 444694"/>
              <a:gd name="connsiteY29" fmla="*/ 340933 h 466929"/>
              <a:gd name="connsiteX30" fmla="*/ 266817 w 444694"/>
              <a:gd name="connsiteY30" fmla="*/ 355756 h 466929"/>
              <a:gd name="connsiteX31" fmla="*/ 266817 w 444694"/>
              <a:gd name="connsiteY31" fmla="*/ 377990 h 466929"/>
              <a:gd name="connsiteX32" fmla="*/ 274228 w 444694"/>
              <a:gd name="connsiteY32" fmla="*/ 385402 h 466929"/>
              <a:gd name="connsiteX33" fmla="*/ 392814 w 444694"/>
              <a:gd name="connsiteY33" fmla="*/ 385402 h 466929"/>
              <a:gd name="connsiteX34" fmla="*/ 400225 w 444694"/>
              <a:gd name="connsiteY34" fmla="*/ 377990 h 466929"/>
              <a:gd name="connsiteX35" fmla="*/ 400225 w 444694"/>
              <a:gd name="connsiteY35" fmla="*/ 340933 h 466929"/>
              <a:gd name="connsiteX36" fmla="*/ 432836 w 444694"/>
              <a:gd name="connsiteY36" fmla="*/ 298094 h 466929"/>
              <a:gd name="connsiteX37" fmla="*/ 444695 w 444694"/>
              <a:gd name="connsiteY37" fmla="*/ 283567 h 466929"/>
              <a:gd name="connsiteX38" fmla="*/ 444695 w 444694"/>
              <a:gd name="connsiteY38" fmla="*/ 7412 h 466929"/>
              <a:gd name="connsiteX39" fmla="*/ 437283 w 444694"/>
              <a:gd name="connsiteY39" fmla="*/ 0 h 466929"/>
              <a:gd name="connsiteX40" fmla="*/ 250215 w 444694"/>
              <a:gd name="connsiteY40" fmla="*/ 238949 h 466929"/>
              <a:gd name="connsiteX41" fmla="*/ 222347 w 444694"/>
              <a:gd name="connsiteY41" fmla="*/ 266817 h 466929"/>
              <a:gd name="connsiteX42" fmla="*/ 194480 w 444694"/>
              <a:gd name="connsiteY42" fmla="*/ 238949 h 466929"/>
              <a:gd name="connsiteX43" fmla="*/ 194480 w 444694"/>
              <a:gd name="connsiteY43" fmla="*/ 220569 h 466929"/>
              <a:gd name="connsiteX44" fmla="*/ 222347 w 444694"/>
              <a:gd name="connsiteY44" fmla="*/ 192701 h 466929"/>
              <a:gd name="connsiteX45" fmla="*/ 250215 w 444694"/>
              <a:gd name="connsiteY45" fmla="*/ 220569 h 466929"/>
              <a:gd name="connsiteX46" fmla="*/ 250215 w 444694"/>
              <a:gd name="connsiteY46" fmla="*/ 238949 h 466929"/>
              <a:gd name="connsiteX47" fmla="*/ 392814 w 444694"/>
              <a:gd name="connsiteY47" fmla="*/ 422460 h 466929"/>
              <a:gd name="connsiteX48" fmla="*/ 274228 w 444694"/>
              <a:gd name="connsiteY48" fmla="*/ 422460 h 466929"/>
              <a:gd name="connsiteX49" fmla="*/ 266817 w 444694"/>
              <a:gd name="connsiteY49" fmla="*/ 429871 h 466929"/>
              <a:gd name="connsiteX50" fmla="*/ 266817 w 444694"/>
              <a:gd name="connsiteY50" fmla="*/ 437283 h 466929"/>
              <a:gd name="connsiteX51" fmla="*/ 296463 w 444694"/>
              <a:gd name="connsiteY51" fmla="*/ 466929 h 466929"/>
              <a:gd name="connsiteX52" fmla="*/ 370579 w 444694"/>
              <a:gd name="connsiteY52" fmla="*/ 466929 h 466929"/>
              <a:gd name="connsiteX53" fmla="*/ 400225 w 444694"/>
              <a:gd name="connsiteY53" fmla="*/ 437283 h 466929"/>
              <a:gd name="connsiteX54" fmla="*/ 400225 w 444694"/>
              <a:gd name="connsiteY54" fmla="*/ 429871 h 466929"/>
              <a:gd name="connsiteX55" fmla="*/ 392814 w 444694"/>
              <a:gd name="connsiteY55" fmla="*/ 422460 h 4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4694" h="466929">
                <a:moveTo>
                  <a:pt x="170466" y="422460"/>
                </a:moveTo>
                <a:lnTo>
                  <a:pt x="51881" y="422460"/>
                </a:lnTo>
                <a:cubicBezTo>
                  <a:pt x="47731" y="422460"/>
                  <a:pt x="44469" y="425721"/>
                  <a:pt x="44469" y="429871"/>
                </a:cubicBezTo>
                <a:lnTo>
                  <a:pt x="44469" y="437283"/>
                </a:lnTo>
                <a:cubicBezTo>
                  <a:pt x="44469" y="453589"/>
                  <a:pt x="57810" y="466929"/>
                  <a:pt x="74116" y="466929"/>
                </a:cubicBezTo>
                <a:lnTo>
                  <a:pt x="148232" y="466929"/>
                </a:lnTo>
                <a:cubicBezTo>
                  <a:pt x="164537" y="466929"/>
                  <a:pt x="177878" y="453589"/>
                  <a:pt x="177878" y="437283"/>
                </a:cubicBezTo>
                <a:lnTo>
                  <a:pt x="177878" y="429871"/>
                </a:lnTo>
                <a:cubicBezTo>
                  <a:pt x="177878" y="425721"/>
                  <a:pt x="174617" y="422460"/>
                  <a:pt x="170466" y="422460"/>
                </a:cubicBezTo>
                <a:close/>
                <a:moveTo>
                  <a:pt x="437283" y="0"/>
                </a:moveTo>
                <a:lnTo>
                  <a:pt x="274228" y="0"/>
                </a:lnTo>
                <a:cubicBezTo>
                  <a:pt x="270078" y="0"/>
                  <a:pt x="266817" y="3261"/>
                  <a:pt x="266817" y="7412"/>
                </a:cubicBezTo>
                <a:lnTo>
                  <a:pt x="266817" y="103762"/>
                </a:lnTo>
                <a:cubicBezTo>
                  <a:pt x="266817" y="111915"/>
                  <a:pt x="260146" y="118585"/>
                  <a:pt x="251994" y="118585"/>
                </a:cubicBezTo>
                <a:lnTo>
                  <a:pt x="192701" y="118585"/>
                </a:lnTo>
                <a:cubicBezTo>
                  <a:pt x="184548" y="118585"/>
                  <a:pt x="177878" y="111915"/>
                  <a:pt x="177878" y="103762"/>
                </a:cubicBezTo>
                <a:lnTo>
                  <a:pt x="177878" y="7412"/>
                </a:lnTo>
                <a:cubicBezTo>
                  <a:pt x="177878" y="3261"/>
                  <a:pt x="174617" y="0"/>
                  <a:pt x="170466" y="0"/>
                </a:cubicBezTo>
                <a:lnTo>
                  <a:pt x="7412" y="0"/>
                </a:lnTo>
                <a:cubicBezTo>
                  <a:pt x="3261" y="0"/>
                  <a:pt x="0" y="3261"/>
                  <a:pt x="0" y="7412"/>
                </a:cubicBezTo>
                <a:lnTo>
                  <a:pt x="0" y="283567"/>
                </a:lnTo>
                <a:cubicBezTo>
                  <a:pt x="0" y="290534"/>
                  <a:pt x="5040" y="296167"/>
                  <a:pt x="11858" y="298094"/>
                </a:cubicBezTo>
                <a:cubicBezTo>
                  <a:pt x="30684" y="303282"/>
                  <a:pt x="44469" y="320477"/>
                  <a:pt x="44469" y="340933"/>
                </a:cubicBezTo>
                <a:lnTo>
                  <a:pt x="44469" y="377990"/>
                </a:lnTo>
                <a:cubicBezTo>
                  <a:pt x="44469" y="382141"/>
                  <a:pt x="47731" y="385402"/>
                  <a:pt x="51881" y="385402"/>
                </a:cubicBezTo>
                <a:lnTo>
                  <a:pt x="170466" y="385402"/>
                </a:lnTo>
                <a:cubicBezTo>
                  <a:pt x="174617" y="385402"/>
                  <a:pt x="177878" y="382141"/>
                  <a:pt x="177878" y="377990"/>
                </a:cubicBezTo>
                <a:lnTo>
                  <a:pt x="177878" y="355756"/>
                </a:lnTo>
                <a:cubicBezTo>
                  <a:pt x="177878" y="347603"/>
                  <a:pt x="184548" y="340933"/>
                  <a:pt x="192701" y="340933"/>
                </a:cubicBezTo>
                <a:lnTo>
                  <a:pt x="251994" y="340933"/>
                </a:lnTo>
                <a:cubicBezTo>
                  <a:pt x="260146" y="340933"/>
                  <a:pt x="266817" y="347603"/>
                  <a:pt x="266817" y="355756"/>
                </a:cubicBezTo>
                <a:lnTo>
                  <a:pt x="266817" y="377990"/>
                </a:lnTo>
                <a:cubicBezTo>
                  <a:pt x="266817" y="382141"/>
                  <a:pt x="270078" y="385402"/>
                  <a:pt x="274228" y="385402"/>
                </a:cubicBezTo>
                <a:lnTo>
                  <a:pt x="392814" y="385402"/>
                </a:lnTo>
                <a:cubicBezTo>
                  <a:pt x="396964" y="385402"/>
                  <a:pt x="400225" y="382141"/>
                  <a:pt x="400225" y="377990"/>
                </a:cubicBezTo>
                <a:lnTo>
                  <a:pt x="400225" y="340933"/>
                </a:lnTo>
                <a:cubicBezTo>
                  <a:pt x="400225" y="320477"/>
                  <a:pt x="414011" y="303282"/>
                  <a:pt x="432836" y="298094"/>
                </a:cubicBezTo>
                <a:cubicBezTo>
                  <a:pt x="439655" y="296167"/>
                  <a:pt x="444695" y="290682"/>
                  <a:pt x="444695" y="283567"/>
                </a:cubicBezTo>
                <a:lnTo>
                  <a:pt x="444695" y="7412"/>
                </a:lnTo>
                <a:cubicBezTo>
                  <a:pt x="444695" y="3261"/>
                  <a:pt x="441434" y="0"/>
                  <a:pt x="437283" y="0"/>
                </a:cubicBezTo>
                <a:close/>
                <a:moveTo>
                  <a:pt x="250215" y="238949"/>
                </a:moveTo>
                <a:cubicBezTo>
                  <a:pt x="250215" y="254365"/>
                  <a:pt x="237764" y="266817"/>
                  <a:pt x="222347" y="266817"/>
                </a:cubicBezTo>
                <a:cubicBezTo>
                  <a:pt x="206931" y="266817"/>
                  <a:pt x="194480" y="254365"/>
                  <a:pt x="194480" y="238949"/>
                </a:cubicBezTo>
                <a:lnTo>
                  <a:pt x="194480" y="220569"/>
                </a:lnTo>
                <a:cubicBezTo>
                  <a:pt x="194480" y="205152"/>
                  <a:pt x="206931" y="192701"/>
                  <a:pt x="222347" y="192701"/>
                </a:cubicBezTo>
                <a:cubicBezTo>
                  <a:pt x="237764" y="192701"/>
                  <a:pt x="250215" y="205152"/>
                  <a:pt x="250215" y="220569"/>
                </a:cubicBezTo>
                <a:lnTo>
                  <a:pt x="250215" y="238949"/>
                </a:lnTo>
                <a:close/>
                <a:moveTo>
                  <a:pt x="392814" y="422460"/>
                </a:moveTo>
                <a:lnTo>
                  <a:pt x="274228" y="422460"/>
                </a:lnTo>
                <a:cubicBezTo>
                  <a:pt x="270078" y="422460"/>
                  <a:pt x="266817" y="425721"/>
                  <a:pt x="266817" y="429871"/>
                </a:cubicBezTo>
                <a:lnTo>
                  <a:pt x="266817" y="437283"/>
                </a:lnTo>
                <a:cubicBezTo>
                  <a:pt x="266817" y="453589"/>
                  <a:pt x="280158" y="466929"/>
                  <a:pt x="296463" y="466929"/>
                </a:cubicBezTo>
                <a:lnTo>
                  <a:pt x="370579" y="466929"/>
                </a:lnTo>
                <a:cubicBezTo>
                  <a:pt x="386884" y="466929"/>
                  <a:pt x="400225" y="453589"/>
                  <a:pt x="400225" y="437283"/>
                </a:cubicBezTo>
                <a:lnTo>
                  <a:pt x="400225" y="429871"/>
                </a:lnTo>
                <a:cubicBezTo>
                  <a:pt x="400225" y="425721"/>
                  <a:pt x="396964" y="422460"/>
                  <a:pt x="392814" y="422460"/>
                </a:cubicBezTo>
                <a:close/>
              </a:path>
            </a:pathLst>
          </a:custGeom>
          <a:solidFill>
            <a:schemeClr val="bg1"/>
          </a:solidFill>
          <a:ln w="1480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DB35360-87EF-751A-5CFF-72B1938886EA}"/>
              </a:ext>
            </a:extLst>
          </p:cNvPr>
          <p:cNvSpPr/>
          <p:nvPr/>
        </p:nvSpPr>
        <p:spPr>
          <a:xfrm>
            <a:off x="6769962" y="3001653"/>
            <a:ext cx="265194" cy="181076"/>
          </a:xfrm>
          <a:custGeom>
            <a:avLst/>
            <a:gdLst>
              <a:gd name="connsiteX0" fmla="*/ 218494 w 543121"/>
              <a:gd name="connsiteY0" fmla="*/ 210461 h 370847"/>
              <a:gd name="connsiteX1" fmla="*/ 228129 w 543121"/>
              <a:gd name="connsiteY1" fmla="*/ 210461 h 370847"/>
              <a:gd name="connsiteX2" fmla="*/ 252290 w 543121"/>
              <a:gd name="connsiteY2" fmla="*/ 231213 h 370847"/>
              <a:gd name="connsiteX3" fmla="*/ 290979 w 543121"/>
              <a:gd name="connsiteY3" fmla="*/ 231213 h 370847"/>
              <a:gd name="connsiteX4" fmla="*/ 315140 w 543121"/>
              <a:gd name="connsiteY4" fmla="*/ 210461 h 370847"/>
              <a:gd name="connsiteX5" fmla="*/ 324775 w 543121"/>
              <a:gd name="connsiteY5" fmla="*/ 210461 h 370847"/>
              <a:gd name="connsiteX6" fmla="*/ 496576 w 543121"/>
              <a:gd name="connsiteY6" fmla="*/ 357803 h 370847"/>
              <a:gd name="connsiteX7" fmla="*/ 491684 w 543121"/>
              <a:gd name="connsiteY7" fmla="*/ 370847 h 370847"/>
              <a:gd name="connsiteX8" fmla="*/ 51733 w 543121"/>
              <a:gd name="connsiteY8" fmla="*/ 370847 h 370847"/>
              <a:gd name="connsiteX9" fmla="*/ 46841 w 543121"/>
              <a:gd name="connsiteY9" fmla="*/ 357803 h 370847"/>
              <a:gd name="connsiteX10" fmla="*/ 538692 w 543121"/>
              <a:gd name="connsiteY10" fmla="*/ 24041 h 370847"/>
              <a:gd name="connsiteX11" fmla="*/ 543121 w 543121"/>
              <a:gd name="connsiteY11" fmla="*/ 30804 h 370847"/>
              <a:gd name="connsiteX12" fmla="*/ 543121 w 543121"/>
              <a:gd name="connsiteY12" fmla="*/ 332900 h 370847"/>
              <a:gd name="connsiteX13" fmla="*/ 530817 w 543121"/>
              <a:gd name="connsiteY13" fmla="*/ 338533 h 370847"/>
              <a:gd name="connsiteX14" fmla="*/ 354866 w 543121"/>
              <a:gd name="connsiteY14" fmla="*/ 187485 h 370847"/>
              <a:gd name="connsiteX15" fmla="*/ 354866 w 543121"/>
              <a:gd name="connsiteY15" fmla="*/ 176219 h 370847"/>
              <a:gd name="connsiteX16" fmla="*/ 530817 w 543121"/>
              <a:gd name="connsiteY16" fmla="*/ 25171 h 370847"/>
              <a:gd name="connsiteX17" fmla="*/ 538692 w 543121"/>
              <a:gd name="connsiteY17" fmla="*/ 24041 h 370847"/>
              <a:gd name="connsiteX18" fmla="*/ 4373 w 543121"/>
              <a:gd name="connsiteY18" fmla="*/ 24041 h 370847"/>
              <a:gd name="connsiteX19" fmla="*/ 12303 w 543121"/>
              <a:gd name="connsiteY19" fmla="*/ 25171 h 370847"/>
              <a:gd name="connsiteX20" fmla="*/ 188254 w 543121"/>
              <a:gd name="connsiteY20" fmla="*/ 176219 h 370847"/>
              <a:gd name="connsiteX21" fmla="*/ 188254 w 543121"/>
              <a:gd name="connsiteY21" fmla="*/ 187485 h 370847"/>
              <a:gd name="connsiteX22" fmla="*/ 12303 w 543121"/>
              <a:gd name="connsiteY22" fmla="*/ 338533 h 370847"/>
              <a:gd name="connsiteX23" fmla="*/ 0 w 543121"/>
              <a:gd name="connsiteY23" fmla="*/ 332900 h 370847"/>
              <a:gd name="connsiteX24" fmla="*/ 0 w 543121"/>
              <a:gd name="connsiteY24" fmla="*/ 30804 h 370847"/>
              <a:gd name="connsiteX25" fmla="*/ 4373 w 543121"/>
              <a:gd name="connsiteY25" fmla="*/ 24041 h 370847"/>
              <a:gd name="connsiteX26" fmla="*/ 51586 w 543121"/>
              <a:gd name="connsiteY26" fmla="*/ 0 h 370847"/>
              <a:gd name="connsiteX27" fmla="*/ 491537 w 543121"/>
              <a:gd name="connsiteY27" fmla="*/ 0 h 370847"/>
              <a:gd name="connsiteX28" fmla="*/ 496132 w 543121"/>
              <a:gd name="connsiteY28" fmla="*/ 13044 h 370847"/>
              <a:gd name="connsiteX29" fmla="*/ 281048 w 543121"/>
              <a:gd name="connsiteY29" fmla="*/ 197741 h 370847"/>
              <a:gd name="connsiteX30" fmla="*/ 261778 w 543121"/>
              <a:gd name="connsiteY30" fmla="*/ 197741 h 370847"/>
              <a:gd name="connsiteX31" fmla="*/ 46694 w 543121"/>
              <a:gd name="connsiteY31" fmla="*/ 13044 h 370847"/>
              <a:gd name="connsiteX32" fmla="*/ 51586 w 543121"/>
              <a:gd name="connsiteY32" fmla="*/ 0 h 3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3121" h="370847">
                <a:moveTo>
                  <a:pt x="218494" y="210461"/>
                </a:moveTo>
                <a:cubicBezTo>
                  <a:pt x="221310" y="208089"/>
                  <a:pt x="225312" y="208089"/>
                  <a:pt x="228129" y="210461"/>
                </a:cubicBezTo>
                <a:lnTo>
                  <a:pt x="252290" y="231213"/>
                </a:lnTo>
                <a:cubicBezTo>
                  <a:pt x="263408" y="240700"/>
                  <a:pt x="279861" y="240700"/>
                  <a:pt x="290979" y="231213"/>
                </a:cubicBezTo>
                <a:lnTo>
                  <a:pt x="315140" y="210461"/>
                </a:lnTo>
                <a:cubicBezTo>
                  <a:pt x="317957" y="208089"/>
                  <a:pt x="321959" y="208089"/>
                  <a:pt x="324775" y="210461"/>
                </a:cubicBezTo>
                <a:lnTo>
                  <a:pt x="496576" y="357803"/>
                </a:lnTo>
                <a:cubicBezTo>
                  <a:pt x="501764" y="362250"/>
                  <a:pt x="498503" y="370847"/>
                  <a:pt x="491684" y="370847"/>
                </a:cubicBezTo>
                <a:lnTo>
                  <a:pt x="51733" y="370847"/>
                </a:lnTo>
                <a:cubicBezTo>
                  <a:pt x="44766" y="370847"/>
                  <a:pt x="41653" y="362250"/>
                  <a:pt x="46841" y="357803"/>
                </a:cubicBezTo>
                <a:close/>
                <a:moveTo>
                  <a:pt x="538692" y="24041"/>
                </a:moveTo>
                <a:cubicBezTo>
                  <a:pt x="541157" y="25171"/>
                  <a:pt x="543047" y="27617"/>
                  <a:pt x="543121" y="30804"/>
                </a:cubicBezTo>
                <a:lnTo>
                  <a:pt x="543121" y="332900"/>
                </a:lnTo>
                <a:cubicBezTo>
                  <a:pt x="543121" y="339274"/>
                  <a:pt x="535561" y="342684"/>
                  <a:pt x="530817" y="338533"/>
                </a:cubicBezTo>
                <a:lnTo>
                  <a:pt x="354866" y="187485"/>
                </a:lnTo>
                <a:cubicBezTo>
                  <a:pt x="351457" y="184520"/>
                  <a:pt x="351457" y="179184"/>
                  <a:pt x="354866" y="176219"/>
                </a:cubicBezTo>
                <a:lnTo>
                  <a:pt x="530817" y="25171"/>
                </a:lnTo>
                <a:cubicBezTo>
                  <a:pt x="533189" y="23096"/>
                  <a:pt x="536228" y="22911"/>
                  <a:pt x="538692" y="24041"/>
                </a:cubicBezTo>
                <a:close/>
                <a:moveTo>
                  <a:pt x="4373" y="24041"/>
                </a:moveTo>
                <a:cubicBezTo>
                  <a:pt x="6856" y="22911"/>
                  <a:pt x="9932" y="23096"/>
                  <a:pt x="12303" y="25171"/>
                </a:cubicBezTo>
                <a:lnTo>
                  <a:pt x="188254" y="176219"/>
                </a:lnTo>
                <a:cubicBezTo>
                  <a:pt x="191663" y="179184"/>
                  <a:pt x="191663" y="184520"/>
                  <a:pt x="188254" y="187485"/>
                </a:cubicBezTo>
                <a:lnTo>
                  <a:pt x="12303" y="338533"/>
                </a:lnTo>
                <a:cubicBezTo>
                  <a:pt x="7412" y="342684"/>
                  <a:pt x="0" y="339274"/>
                  <a:pt x="0" y="332900"/>
                </a:cubicBezTo>
                <a:lnTo>
                  <a:pt x="0" y="30804"/>
                </a:lnTo>
                <a:cubicBezTo>
                  <a:pt x="0" y="27617"/>
                  <a:pt x="1890" y="25171"/>
                  <a:pt x="4373" y="24041"/>
                </a:cubicBezTo>
                <a:close/>
                <a:moveTo>
                  <a:pt x="51586" y="0"/>
                </a:moveTo>
                <a:lnTo>
                  <a:pt x="491537" y="0"/>
                </a:lnTo>
                <a:cubicBezTo>
                  <a:pt x="498355" y="0"/>
                  <a:pt x="501616" y="8597"/>
                  <a:pt x="496132" y="13044"/>
                </a:cubicBezTo>
                <a:lnTo>
                  <a:pt x="281048" y="197741"/>
                </a:lnTo>
                <a:cubicBezTo>
                  <a:pt x="275563" y="202484"/>
                  <a:pt x="267262" y="202484"/>
                  <a:pt x="261778" y="197741"/>
                </a:cubicBezTo>
                <a:lnTo>
                  <a:pt x="46694" y="13044"/>
                </a:lnTo>
                <a:cubicBezTo>
                  <a:pt x="41506" y="8597"/>
                  <a:pt x="44767" y="0"/>
                  <a:pt x="51586" y="0"/>
                </a:cubicBezTo>
                <a:close/>
              </a:path>
            </a:pathLst>
          </a:custGeom>
          <a:solidFill>
            <a:schemeClr val="bg1"/>
          </a:solidFill>
          <a:ln w="1480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35EB45A1-A006-0B89-00D5-CC189545F0F7}"/>
              </a:ext>
            </a:extLst>
          </p:cNvPr>
          <p:cNvSpPr/>
          <p:nvPr/>
        </p:nvSpPr>
        <p:spPr>
          <a:xfrm>
            <a:off x="1407372" y="5395514"/>
            <a:ext cx="217136" cy="197586"/>
          </a:xfrm>
          <a:custGeom>
            <a:avLst/>
            <a:gdLst>
              <a:gd name="connsiteX0" fmla="*/ 435208 w 444694"/>
              <a:gd name="connsiteY0" fmla="*/ 283 h 404658"/>
              <a:gd name="connsiteX1" fmla="*/ 101687 w 444694"/>
              <a:gd name="connsiteY1" fmla="*/ 94113 h 404658"/>
              <a:gd name="connsiteX2" fmla="*/ 96351 w 444694"/>
              <a:gd name="connsiteY2" fmla="*/ 101228 h 404658"/>
              <a:gd name="connsiteX3" fmla="*/ 96351 w 444694"/>
              <a:gd name="connsiteY3" fmla="*/ 278217 h 404658"/>
              <a:gd name="connsiteX4" fmla="*/ 96351 w 444694"/>
              <a:gd name="connsiteY4" fmla="*/ 278217 h 404658"/>
              <a:gd name="connsiteX5" fmla="*/ 96351 w 444694"/>
              <a:gd name="connsiteY5" fmla="*/ 337065 h 404658"/>
              <a:gd name="connsiteX6" fmla="*/ 137707 w 444694"/>
              <a:gd name="connsiteY6" fmla="*/ 385833 h 404658"/>
              <a:gd name="connsiteX7" fmla="*/ 246361 w 444694"/>
              <a:gd name="connsiteY7" fmla="*/ 403917 h 404658"/>
              <a:gd name="connsiteX8" fmla="*/ 254514 w 444694"/>
              <a:gd name="connsiteY8" fmla="*/ 404658 h 404658"/>
              <a:gd name="connsiteX9" fmla="*/ 286383 w 444694"/>
              <a:gd name="connsiteY9" fmla="*/ 392948 h 404658"/>
              <a:gd name="connsiteX10" fmla="*/ 303875 w 444694"/>
              <a:gd name="connsiteY10" fmla="*/ 355297 h 404658"/>
              <a:gd name="connsiteX11" fmla="*/ 303875 w 444694"/>
              <a:gd name="connsiteY11" fmla="*/ 334545 h 404658"/>
              <a:gd name="connsiteX12" fmla="*/ 435356 w 444694"/>
              <a:gd name="connsiteY12" fmla="*/ 370120 h 404658"/>
              <a:gd name="connsiteX13" fmla="*/ 444695 w 444694"/>
              <a:gd name="connsiteY13" fmla="*/ 363005 h 404658"/>
              <a:gd name="connsiteX14" fmla="*/ 444695 w 444694"/>
              <a:gd name="connsiteY14" fmla="*/ 7398 h 404658"/>
              <a:gd name="connsiteX15" fmla="*/ 435208 w 444694"/>
              <a:gd name="connsiteY15" fmla="*/ 283 h 404658"/>
              <a:gd name="connsiteX16" fmla="*/ 259405 w 444694"/>
              <a:gd name="connsiteY16" fmla="*/ 355297 h 404658"/>
              <a:gd name="connsiteX17" fmla="*/ 257627 w 444694"/>
              <a:gd name="connsiteY17" fmla="*/ 359003 h 404658"/>
              <a:gd name="connsiteX18" fmla="*/ 253624 w 444694"/>
              <a:gd name="connsiteY18" fmla="*/ 360041 h 404658"/>
              <a:gd name="connsiteX19" fmla="*/ 253624 w 444694"/>
              <a:gd name="connsiteY19" fmla="*/ 360041 h 404658"/>
              <a:gd name="connsiteX20" fmla="*/ 144970 w 444694"/>
              <a:gd name="connsiteY20" fmla="*/ 341956 h 404658"/>
              <a:gd name="connsiteX21" fmla="*/ 140820 w 444694"/>
              <a:gd name="connsiteY21" fmla="*/ 337065 h 404658"/>
              <a:gd name="connsiteX22" fmla="*/ 140820 w 444694"/>
              <a:gd name="connsiteY22" fmla="*/ 290224 h 404658"/>
              <a:gd name="connsiteX23" fmla="*/ 259405 w 444694"/>
              <a:gd name="connsiteY23" fmla="*/ 322390 h 404658"/>
              <a:gd name="connsiteX24" fmla="*/ 259405 w 444694"/>
              <a:gd name="connsiteY24" fmla="*/ 355297 h 404658"/>
              <a:gd name="connsiteX25" fmla="*/ 51881 w 444694"/>
              <a:gd name="connsiteY25" fmla="*/ 105823 h 404658"/>
              <a:gd name="connsiteX26" fmla="*/ 29646 w 444694"/>
              <a:gd name="connsiteY26" fmla="*/ 105823 h 404658"/>
              <a:gd name="connsiteX27" fmla="*/ 0 w 444694"/>
              <a:gd name="connsiteY27" fmla="*/ 135470 h 404658"/>
              <a:gd name="connsiteX28" fmla="*/ 0 w 444694"/>
              <a:gd name="connsiteY28" fmla="*/ 239232 h 404658"/>
              <a:gd name="connsiteX29" fmla="*/ 29646 w 444694"/>
              <a:gd name="connsiteY29" fmla="*/ 268878 h 404658"/>
              <a:gd name="connsiteX30" fmla="*/ 51881 w 444694"/>
              <a:gd name="connsiteY30" fmla="*/ 268878 h 404658"/>
              <a:gd name="connsiteX31" fmla="*/ 59293 w 444694"/>
              <a:gd name="connsiteY31" fmla="*/ 261467 h 404658"/>
              <a:gd name="connsiteX32" fmla="*/ 59293 w 444694"/>
              <a:gd name="connsiteY32" fmla="*/ 113235 h 404658"/>
              <a:gd name="connsiteX33" fmla="*/ 51881 w 444694"/>
              <a:gd name="connsiteY33" fmla="*/ 105823 h 4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694" h="404658">
                <a:moveTo>
                  <a:pt x="435208" y="283"/>
                </a:moveTo>
                <a:lnTo>
                  <a:pt x="101687" y="94113"/>
                </a:lnTo>
                <a:cubicBezTo>
                  <a:pt x="98426" y="95003"/>
                  <a:pt x="96351" y="97967"/>
                  <a:pt x="96351" y="101228"/>
                </a:cubicBezTo>
                <a:lnTo>
                  <a:pt x="96351" y="278217"/>
                </a:lnTo>
                <a:lnTo>
                  <a:pt x="96351" y="278217"/>
                </a:lnTo>
                <a:lnTo>
                  <a:pt x="96351" y="337065"/>
                </a:lnTo>
                <a:cubicBezTo>
                  <a:pt x="96351" y="361226"/>
                  <a:pt x="113842" y="381831"/>
                  <a:pt x="137707" y="385833"/>
                </a:cubicBezTo>
                <a:lnTo>
                  <a:pt x="246361" y="403917"/>
                </a:lnTo>
                <a:cubicBezTo>
                  <a:pt x="249029" y="404362"/>
                  <a:pt x="251845" y="404658"/>
                  <a:pt x="254514" y="404658"/>
                </a:cubicBezTo>
                <a:cubicBezTo>
                  <a:pt x="266076" y="404658"/>
                  <a:pt x="277341" y="400508"/>
                  <a:pt x="286383" y="392948"/>
                </a:cubicBezTo>
                <a:cubicBezTo>
                  <a:pt x="297501" y="383609"/>
                  <a:pt x="303875" y="369824"/>
                  <a:pt x="303875" y="355297"/>
                </a:cubicBezTo>
                <a:lnTo>
                  <a:pt x="303875" y="334545"/>
                </a:lnTo>
                <a:lnTo>
                  <a:pt x="435356" y="370120"/>
                </a:lnTo>
                <a:cubicBezTo>
                  <a:pt x="440100" y="371454"/>
                  <a:pt x="444695" y="367897"/>
                  <a:pt x="444695" y="363005"/>
                </a:cubicBezTo>
                <a:lnTo>
                  <a:pt x="444695" y="7398"/>
                </a:lnTo>
                <a:cubicBezTo>
                  <a:pt x="444695" y="2506"/>
                  <a:pt x="439951" y="-1051"/>
                  <a:pt x="435208" y="283"/>
                </a:cubicBezTo>
                <a:close/>
                <a:moveTo>
                  <a:pt x="259405" y="355297"/>
                </a:moveTo>
                <a:cubicBezTo>
                  <a:pt x="259405" y="357224"/>
                  <a:pt x="258516" y="358410"/>
                  <a:pt x="257627" y="359003"/>
                </a:cubicBezTo>
                <a:cubicBezTo>
                  <a:pt x="256885" y="359744"/>
                  <a:pt x="255551" y="360485"/>
                  <a:pt x="253624" y="360041"/>
                </a:cubicBezTo>
                <a:cubicBezTo>
                  <a:pt x="253624" y="360041"/>
                  <a:pt x="253624" y="360041"/>
                  <a:pt x="253624" y="360041"/>
                </a:cubicBezTo>
                <a:lnTo>
                  <a:pt x="144970" y="341956"/>
                </a:lnTo>
                <a:cubicBezTo>
                  <a:pt x="142599" y="341512"/>
                  <a:pt x="140820" y="339436"/>
                  <a:pt x="140820" y="337065"/>
                </a:cubicBezTo>
                <a:lnTo>
                  <a:pt x="140820" y="290224"/>
                </a:lnTo>
                <a:lnTo>
                  <a:pt x="259405" y="322390"/>
                </a:lnTo>
                <a:lnTo>
                  <a:pt x="259405" y="355297"/>
                </a:lnTo>
                <a:close/>
                <a:moveTo>
                  <a:pt x="51881" y="105823"/>
                </a:moveTo>
                <a:lnTo>
                  <a:pt x="29646" y="105823"/>
                </a:lnTo>
                <a:cubicBezTo>
                  <a:pt x="13341" y="105823"/>
                  <a:pt x="0" y="119164"/>
                  <a:pt x="0" y="135470"/>
                </a:cubicBezTo>
                <a:lnTo>
                  <a:pt x="0" y="239232"/>
                </a:lnTo>
                <a:cubicBezTo>
                  <a:pt x="0" y="255537"/>
                  <a:pt x="13341" y="268878"/>
                  <a:pt x="29646" y="268878"/>
                </a:cubicBezTo>
                <a:lnTo>
                  <a:pt x="51881" y="268878"/>
                </a:lnTo>
                <a:cubicBezTo>
                  <a:pt x="56032" y="268878"/>
                  <a:pt x="59293" y="265617"/>
                  <a:pt x="59293" y="261467"/>
                </a:cubicBezTo>
                <a:lnTo>
                  <a:pt x="59293" y="113235"/>
                </a:lnTo>
                <a:cubicBezTo>
                  <a:pt x="59293" y="109233"/>
                  <a:pt x="56032" y="105823"/>
                  <a:pt x="51881" y="105823"/>
                </a:cubicBezTo>
                <a:close/>
              </a:path>
            </a:pathLst>
          </a:custGeom>
          <a:solidFill>
            <a:schemeClr val="bg1"/>
          </a:solidFill>
          <a:ln w="1480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28F2D61-75D5-E825-FC6F-2EA288C13064}"/>
              </a:ext>
            </a:extLst>
          </p:cNvPr>
          <p:cNvSpPr/>
          <p:nvPr/>
        </p:nvSpPr>
        <p:spPr>
          <a:xfrm>
            <a:off x="1390796" y="2972482"/>
            <a:ext cx="250290" cy="250288"/>
          </a:xfrm>
          <a:custGeom>
            <a:avLst/>
            <a:gdLst>
              <a:gd name="connsiteX0" fmla="*/ 433133 w 578103"/>
              <a:gd name="connsiteY0" fmla="*/ 400225 h 578103"/>
              <a:gd name="connsiteX1" fmla="*/ 389108 w 578103"/>
              <a:gd name="connsiteY1" fmla="*/ 511992 h 578103"/>
              <a:gd name="connsiteX2" fmla="*/ 506655 w 578103"/>
              <a:gd name="connsiteY2" fmla="*/ 400225 h 578103"/>
              <a:gd name="connsiteX3" fmla="*/ 311286 w 578103"/>
              <a:gd name="connsiteY3" fmla="*/ 400225 h 578103"/>
              <a:gd name="connsiteX4" fmla="*/ 311286 w 578103"/>
              <a:gd name="connsiteY4" fmla="*/ 528445 h 578103"/>
              <a:gd name="connsiteX5" fmla="*/ 386736 w 578103"/>
              <a:gd name="connsiteY5" fmla="*/ 400225 h 578103"/>
              <a:gd name="connsiteX6" fmla="*/ 191367 w 578103"/>
              <a:gd name="connsiteY6" fmla="*/ 400225 h 578103"/>
              <a:gd name="connsiteX7" fmla="*/ 266817 w 578103"/>
              <a:gd name="connsiteY7" fmla="*/ 528445 h 578103"/>
              <a:gd name="connsiteX8" fmla="*/ 266817 w 578103"/>
              <a:gd name="connsiteY8" fmla="*/ 400225 h 578103"/>
              <a:gd name="connsiteX9" fmla="*/ 71448 w 578103"/>
              <a:gd name="connsiteY9" fmla="*/ 400225 h 578103"/>
              <a:gd name="connsiteX10" fmla="*/ 188995 w 578103"/>
              <a:gd name="connsiteY10" fmla="*/ 511992 h 578103"/>
              <a:gd name="connsiteX11" fmla="*/ 144970 w 578103"/>
              <a:gd name="connsiteY11" fmla="*/ 400225 h 578103"/>
              <a:gd name="connsiteX12" fmla="*/ 311204 w 578103"/>
              <a:gd name="connsiteY12" fmla="*/ 207524 h 578103"/>
              <a:gd name="connsiteX13" fmla="*/ 312535 w 578103"/>
              <a:gd name="connsiteY13" fmla="*/ 229051 h 578103"/>
              <a:gd name="connsiteX14" fmla="*/ 312535 w 578103"/>
              <a:gd name="connsiteY14" fmla="*/ 355756 h 578103"/>
              <a:gd name="connsiteX15" fmla="*/ 395334 w 578103"/>
              <a:gd name="connsiteY15" fmla="*/ 355756 h 578103"/>
              <a:gd name="connsiteX16" fmla="*/ 400225 w 578103"/>
              <a:gd name="connsiteY16" fmla="*/ 289052 h 578103"/>
              <a:gd name="connsiteX17" fmla="*/ 392962 w 578103"/>
              <a:gd name="connsiteY17" fmla="*/ 207524 h 578103"/>
              <a:gd name="connsiteX18" fmla="*/ 185141 w 578103"/>
              <a:gd name="connsiteY18" fmla="*/ 207524 h 578103"/>
              <a:gd name="connsiteX19" fmla="*/ 177878 w 578103"/>
              <a:gd name="connsiteY19" fmla="*/ 289052 h 578103"/>
              <a:gd name="connsiteX20" fmla="*/ 182770 w 578103"/>
              <a:gd name="connsiteY20" fmla="*/ 355756 h 578103"/>
              <a:gd name="connsiteX21" fmla="*/ 266816 w 578103"/>
              <a:gd name="connsiteY21" fmla="*/ 355756 h 578103"/>
              <a:gd name="connsiteX22" fmla="*/ 266816 w 578103"/>
              <a:gd name="connsiteY22" fmla="*/ 229051 h 578103"/>
              <a:gd name="connsiteX23" fmla="*/ 268147 w 578103"/>
              <a:gd name="connsiteY23" fmla="*/ 207524 h 578103"/>
              <a:gd name="connsiteX24" fmla="*/ 58700 w 578103"/>
              <a:gd name="connsiteY24" fmla="*/ 207524 h 578103"/>
              <a:gd name="connsiteX25" fmla="*/ 44469 w 578103"/>
              <a:gd name="connsiteY25" fmla="*/ 289052 h 578103"/>
              <a:gd name="connsiteX26" fmla="*/ 53956 w 578103"/>
              <a:gd name="connsiteY26" fmla="*/ 355756 h 578103"/>
              <a:gd name="connsiteX27" fmla="*/ 137559 w 578103"/>
              <a:gd name="connsiteY27" fmla="*/ 355756 h 578103"/>
              <a:gd name="connsiteX28" fmla="*/ 133408 w 578103"/>
              <a:gd name="connsiteY28" fmla="*/ 289052 h 578103"/>
              <a:gd name="connsiteX29" fmla="*/ 139486 w 578103"/>
              <a:gd name="connsiteY29" fmla="*/ 207524 h 578103"/>
              <a:gd name="connsiteX30" fmla="*/ 518810 w 578103"/>
              <a:gd name="connsiteY30" fmla="*/ 206042 h 578103"/>
              <a:gd name="connsiteX31" fmla="*/ 518810 w 578103"/>
              <a:gd name="connsiteY31" fmla="*/ 207524 h 578103"/>
              <a:gd name="connsiteX32" fmla="*/ 438469 w 578103"/>
              <a:gd name="connsiteY32" fmla="*/ 207524 h 578103"/>
              <a:gd name="connsiteX33" fmla="*/ 444695 w 578103"/>
              <a:gd name="connsiteY33" fmla="*/ 289052 h 578103"/>
              <a:gd name="connsiteX34" fmla="*/ 440544 w 578103"/>
              <a:gd name="connsiteY34" fmla="*/ 355756 h 578103"/>
              <a:gd name="connsiteX35" fmla="*/ 524147 w 578103"/>
              <a:gd name="connsiteY35" fmla="*/ 355756 h 578103"/>
              <a:gd name="connsiteX36" fmla="*/ 533634 w 578103"/>
              <a:gd name="connsiteY36" fmla="*/ 289052 h 578103"/>
              <a:gd name="connsiteX37" fmla="*/ 518810 w 578103"/>
              <a:gd name="connsiteY37" fmla="*/ 206042 h 578103"/>
              <a:gd name="connsiteX38" fmla="*/ 389256 w 578103"/>
              <a:gd name="connsiteY38" fmla="*/ 66111 h 578103"/>
              <a:gd name="connsiteX39" fmla="*/ 429575 w 578103"/>
              <a:gd name="connsiteY39" fmla="*/ 163055 h 578103"/>
              <a:gd name="connsiteX40" fmla="*/ 498354 w 578103"/>
              <a:gd name="connsiteY40" fmla="*/ 163055 h 578103"/>
              <a:gd name="connsiteX41" fmla="*/ 389256 w 578103"/>
              <a:gd name="connsiteY41" fmla="*/ 66111 h 578103"/>
              <a:gd name="connsiteX42" fmla="*/ 188995 w 578103"/>
              <a:gd name="connsiteY42" fmla="*/ 66111 h 578103"/>
              <a:gd name="connsiteX43" fmla="*/ 79749 w 578103"/>
              <a:gd name="connsiteY43" fmla="*/ 163055 h 578103"/>
              <a:gd name="connsiteX44" fmla="*/ 148676 w 578103"/>
              <a:gd name="connsiteY44" fmla="*/ 163055 h 578103"/>
              <a:gd name="connsiteX45" fmla="*/ 188995 w 578103"/>
              <a:gd name="connsiteY45" fmla="*/ 66111 h 578103"/>
              <a:gd name="connsiteX46" fmla="*/ 311286 w 578103"/>
              <a:gd name="connsiteY46" fmla="*/ 49806 h 578103"/>
              <a:gd name="connsiteX47" fmla="*/ 311286 w 578103"/>
              <a:gd name="connsiteY47" fmla="*/ 163055 h 578103"/>
              <a:gd name="connsiteX48" fmla="*/ 382882 w 578103"/>
              <a:gd name="connsiteY48" fmla="*/ 163055 h 578103"/>
              <a:gd name="connsiteX49" fmla="*/ 311286 w 578103"/>
              <a:gd name="connsiteY49" fmla="*/ 49806 h 578103"/>
              <a:gd name="connsiteX50" fmla="*/ 266817 w 578103"/>
              <a:gd name="connsiteY50" fmla="*/ 49806 h 578103"/>
              <a:gd name="connsiteX51" fmla="*/ 195221 w 578103"/>
              <a:gd name="connsiteY51" fmla="*/ 163055 h 578103"/>
              <a:gd name="connsiteX52" fmla="*/ 266817 w 578103"/>
              <a:gd name="connsiteY52" fmla="*/ 163055 h 578103"/>
              <a:gd name="connsiteX53" fmla="*/ 266817 w 578103"/>
              <a:gd name="connsiteY53" fmla="*/ 0 h 578103"/>
              <a:gd name="connsiteX54" fmla="*/ 311286 w 578103"/>
              <a:gd name="connsiteY54" fmla="*/ 0 h 578103"/>
              <a:gd name="connsiteX55" fmla="*/ 311286 w 578103"/>
              <a:gd name="connsiteY55" fmla="*/ 1186 h 578103"/>
              <a:gd name="connsiteX56" fmla="*/ 578103 w 578103"/>
              <a:gd name="connsiteY56" fmla="*/ 289052 h 578103"/>
              <a:gd name="connsiteX57" fmla="*/ 289052 w 578103"/>
              <a:gd name="connsiteY57" fmla="*/ 578103 h 578103"/>
              <a:gd name="connsiteX58" fmla="*/ 0 w 578103"/>
              <a:gd name="connsiteY58" fmla="*/ 289052 h 578103"/>
              <a:gd name="connsiteX59" fmla="*/ 266817 w 578103"/>
              <a:gd name="connsiteY59" fmla="*/ 1186 h 57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8103" h="578103">
                <a:moveTo>
                  <a:pt x="433133" y="400225"/>
                </a:moveTo>
                <a:cubicBezTo>
                  <a:pt x="423498" y="444102"/>
                  <a:pt x="408378" y="482345"/>
                  <a:pt x="389108" y="511992"/>
                </a:cubicBezTo>
                <a:cubicBezTo>
                  <a:pt x="439803" y="489164"/>
                  <a:pt x="481308" y="449586"/>
                  <a:pt x="506655" y="400225"/>
                </a:cubicBezTo>
                <a:close/>
                <a:moveTo>
                  <a:pt x="311286" y="400225"/>
                </a:moveTo>
                <a:lnTo>
                  <a:pt x="311286" y="528445"/>
                </a:lnTo>
                <a:cubicBezTo>
                  <a:pt x="345083" y="512436"/>
                  <a:pt x="371765" y="461445"/>
                  <a:pt x="386736" y="400225"/>
                </a:cubicBezTo>
                <a:close/>
                <a:moveTo>
                  <a:pt x="191367" y="400225"/>
                </a:moveTo>
                <a:cubicBezTo>
                  <a:pt x="206338" y="461593"/>
                  <a:pt x="233020" y="512585"/>
                  <a:pt x="266817" y="528445"/>
                </a:cubicBezTo>
                <a:lnTo>
                  <a:pt x="266817" y="400225"/>
                </a:lnTo>
                <a:close/>
                <a:moveTo>
                  <a:pt x="71448" y="400225"/>
                </a:moveTo>
                <a:cubicBezTo>
                  <a:pt x="96795" y="449586"/>
                  <a:pt x="138300" y="489164"/>
                  <a:pt x="188995" y="511992"/>
                </a:cubicBezTo>
                <a:cubicBezTo>
                  <a:pt x="169725" y="482345"/>
                  <a:pt x="154606" y="444102"/>
                  <a:pt x="144970" y="400225"/>
                </a:cubicBezTo>
                <a:close/>
                <a:moveTo>
                  <a:pt x="311204" y="207524"/>
                </a:moveTo>
                <a:lnTo>
                  <a:pt x="312535" y="229051"/>
                </a:lnTo>
                <a:lnTo>
                  <a:pt x="312535" y="355756"/>
                </a:lnTo>
                <a:lnTo>
                  <a:pt x="395334" y="355756"/>
                </a:lnTo>
                <a:cubicBezTo>
                  <a:pt x="398595" y="333669"/>
                  <a:pt x="400225" y="311138"/>
                  <a:pt x="400225" y="289052"/>
                </a:cubicBezTo>
                <a:cubicBezTo>
                  <a:pt x="400225" y="261925"/>
                  <a:pt x="397557" y="234206"/>
                  <a:pt x="392962" y="207524"/>
                </a:cubicBezTo>
                <a:close/>
                <a:moveTo>
                  <a:pt x="185141" y="207524"/>
                </a:moveTo>
                <a:cubicBezTo>
                  <a:pt x="180398" y="234206"/>
                  <a:pt x="177878" y="261925"/>
                  <a:pt x="177878" y="289052"/>
                </a:cubicBezTo>
                <a:cubicBezTo>
                  <a:pt x="177878" y="311138"/>
                  <a:pt x="179508" y="333669"/>
                  <a:pt x="182770" y="355756"/>
                </a:cubicBezTo>
                <a:lnTo>
                  <a:pt x="266816" y="355756"/>
                </a:lnTo>
                <a:lnTo>
                  <a:pt x="266816" y="229051"/>
                </a:lnTo>
                <a:lnTo>
                  <a:pt x="268147" y="207524"/>
                </a:lnTo>
                <a:close/>
                <a:moveTo>
                  <a:pt x="58700" y="207524"/>
                </a:moveTo>
                <a:cubicBezTo>
                  <a:pt x="49658" y="233020"/>
                  <a:pt x="44469" y="260443"/>
                  <a:pt x="44469" y="289052"/>
                </a:cubicBezTo>
                <a:cubicBezTo>
                  <a:pt x="44469" y="312176"/>
                  <a:pt x="47879" y="334559"/>
                  <a:pt x="53956" y="355756"/>
                </a:cubicBezTo>
                <a:lnTo>
                  <a:pt x="137559" y="355756"/>
                </a:lnTo>
                <a:cubicBezTo>
                  <a:pt x="134891" y="334410"/>
                  <a:pt x="133408" y="312176"/>
                  <a:pt x="133408" y="289052"/>
                </a:cubicBezTo>
                <a:cubicBezTo>
                  <a:pt x="133408" y="260591"/>
                  <a:pt x="135632" y="233316"/>
                  <a:pt x="139486" y="207524"/>
                </a:cubicBezTo>
                <a:close/>
                <a:moveTo>
                  <a:pt x="518810" y="206042"/>
                </a:moveTo>
                <a:lnTo>
                  <a:pt x="518810" y="207524"/>
                </a:lnTo>
                <a:lnTo>
                  <a:pt x="438469" y="207524"/>
                </a:lnTo>
                <a:cubicBezTo>
                  <a:pt x="442471" y="233316"/>
                  <a:pt x="444695" y="260591"/>
                  <a:pt x="444695" y="289052"/>
                </a:cubicBezTo>
                <a:cubicBezTo>
                  <a:pt x="444695" y="312176"/>
                  <a:pt x="443212" y="334410"/>
                  <a:pt x="440544" y="355756"/>
                </a:cubicBezTo>
                <a:lnTo>
                  <a:pt x="524147" y="355756"/>
                </a:lnTo>
                <a:cubicBezTo>
                  <a:pt x="530224" y="334559"/>
                  <a:pt x="533634" y="312176"/>
                  <a:pt x="533634" y="289052"/>
                </a:cubicBezTo>
                <a:cubicBezTo>
                  <a:pt x="533634" y="259850"/>
                  <a:pt x="528297" y="231982"/>
                  <a:pt x="518810" y="206042"/>
                </a:cubicBezTo>
                <a:close/>
                <a:moveTo>
                  <a:pt x="389256" y="66111"/>
                </a:moveTo>
                <a:cubicBezTo>
                  <a:pt x="406303" y="92348"/>
                  <a:pt x="419940" y="125404"/>
                  <a:pt x="429575" y="163055"/>
                </a:cubicBezTo>
                <a:lnTo>
                  <a:pt x="498354" y="163055"/>
                </a:lnTo>
                <a:cubicBezTo>
                  <a:pt x="472710" y="120660"/>
                  <a:pt x="434615" y="86567"/>
                  <a:pt x="389256" y="66111"/>
                </a:cubicBezTo>
                <a:close/>
                <a:moveTo>
                  <a:pt x="188995" y="66111"/>
                </a:moveTo>
                <a:cubicBezTo>
                  <a:pt x="143488" y="86567"/>
                  <a:pt x="105393" y="120660"/>
                  <a:pt x="79749" y="163055"/>
                </a:cubicBezTo>
                <a:lnTo>
                  <a:pt x="148676" y="163055"/>
                </a:lnTo>
                <a:cubicBezTo>
                  <a:pt x="158311" y="125404"/>
                  <a:pt x="171949" y="92348"/>
                  <a:pt x="188995" y="66111"/>
                </a:cubicBezTo>
                <a:close/>
                <a:moveTo>
                  <a:pt x="311286" y="49806"/>
                </a:moveTo>
                <a:lnTo>
                  <a:pt x="311286" y="163055"/>
                </a:lnTo>
                <a:lnTo>
                  <a:pt x="382882" y="163055"/>
                </a:lnTo>
                <a:cubicBezTo>
                  <a:pt x="367466" y="108505"/>
                  <a:pt x="342415" y="64332"/>
                  <a:pt x="311286" y="49806"/>
                </a:cubicBezTo>
                <a:close/>
                <a:moveTo>
                  <a:pt x="266817" y="49806"/>
                </a:moveTo>
                <a:cubicBezTo>
                  <a:pt x="235688" y="64332"/>
                  <a:pt x="210637" y="108505"/>
                  <a:pt x="195221" y="163055"/>
                </a:cubicBezTo>
                <a:lnTo>
                  <a:pt x="266817" y="163055"/>
                </a:lnTo>
                <a:close/>
                <a:moveTo>
                  <a:pt x="266817" y="0"/>
                </a:moveTo>
                <a:lnTo>
                  <a:pt x="311286" y="0"/>
                </a:lnTo>
                <a:lnTo>
                  <a:pt x="311286" y="1186"/>
                </a:lnTo>
                <a:cubicBezTo>
                  <a:pt x="460259" y="12600"/>
                  <a:pt x="578103" y="137114"/>
                  <a:pt x="578103" y="289052"/>
                </a:cubicBezTo>
                <a:cubicBezTo>
                  <a:pt x="578103" y="448400"/>
                  <a:pt x="448400" y="578103"/>
                  <a:pt x="289052" y="578103"/>
                </a:cubicBezTo>
                <a:cubicBezTo>
                  <a:pt x="129703" y="578103"/>
                  <a:pt x="0" y="448400"/>
                  <a:pt x="0" y="289052"/>
                </a:cubicBezTo>
                <a:cubicBezTo>
                  <a:pt x="0" y="137114"/>
                  <a:pt x="117844" y="12600"/>
                  <a:pt x="266817" y="1186"/>
                </a:cubicBezTo>
                <a:close/>
              </a:path>
            </a:pathLst>
          </a:custGeom>
          <a:solidFill>
            <a:schemeClr val="bg1"/>
          </a:solidFill>
          <a:ln w="1480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511CF58-B37A-6C8A-CD48-B1F8AE896B8B}"/>
              </a:ext>
            </a:extLst>
          </p:cNvPr>
          <p:cNvSpPr/>
          <p:nvPr/>
        </p:nvSpPr>
        <p:spPr>
          <a:xfrm rot="10800000">
            <a:off x="6753854" y="4152900"/>
            <a:ext cx="276754" cy="247854"/>
          </a:xfrm>
          <a:custGeom>
            <a:avLst/>
            <a:gdLst>
              <a:gd name="connsiteX0" fmla="*/ 142994 w 566797"/>
              <a:gd name="connsiteY0" fmla="*/ 386651 h 507607"/>
              <a:gd name="connsiteX1" fmla="*/ 6661 w 566797"/>
              <a:gd name="connsiteY1" fmla="*/ 236210 h 507607"/>
              <a:gd name="connsiteX2" fmla="*/ 26095 w 566797"/>
              <a:gd name="connsiteY2" fmla="*/ 110609 h 507607"/>
              <a:gd name="connsiteX3" fmla="*/ 27264 w 566797"/>
              <a:gd name="connsiteY3" fmla="*/ 97630 h 507607"/>
              <a:gd name="connsiteX4" fmla="*/ 962 w 566797"/>
              <a:gd name="connsiteY4" fmla="*/ 22270 h 507607"/>
              <a:gd name="connsiteX5" fmla="*/ 23318 w 566797"/>
              <a:gd name="connsiteY5" fmla="*/ 919 h 507607"/>
              <a:gd name="connsiteX6" fmla="*/ 102518 w 566797"/>
              <a:gd name="connsiteY6" fmla="*/ 26178 h 507607"/>
              <a:gd name="connsiteX7" fmla="*/ 115961 w 566797"/>
              <a:gd name="connsiteY7" fmla="*/ 25062 h 507607"/>
              <a:gd name="connsiteX8" fmla="*/ 246888 w 566797"/>
              <a:gd name="connsiteY8" fmla="*/ 7059 h 507607"/>
              <a:gd name="connsiteX9" fmla="*/ 360279 w 566797"/>
              <a:gd name="connsiteY9" fmla="*/ 66928 h 507607"/>
              <a:gd name="connsiteX10" fmla="*/ 322141 w 566797"/>
              <a:gd name="connsiteY10" fmla="*/ 70417 h 507607"/>
              <a:gd name="connsiteX11" fmla="*/ 128527 w 566797"/>
              <a:gd name="connsiteY11" fmla="*/ 253515 h 507607"/>
              <a:gd name="connsiteX12" fmla="*/ 142994 w 566797"/>
              <a:gd name="connsiteY12" fmla="*/ 386651 h 507607"/>
              <a:gd name="connsiteX13" fmla="*/ 341020 w 566797"/>
              <a:gd name="connsiteY13" fmla="*/ 507159 h 507607"/>
              <a:gd name="connsiteX14" fmla="*/ 149595 w 566797"/>
              <a:gd name="connsiteY14" fmla="*/ 258285 h 507607"/>
              <a:gd name="connsiteX15" fmla="*/ 316208 w 566797"/>
              <a:gd name="connsiteY15" fmla="*/ 93452 h 507607"/>
              <a:gd name="connsiteX16" fmla="*/ 449023 w 566797"/>
              <a:gd name="connsiteY16" fmla="*/ 112574 h 507607"/>
              <a:gd name="connsiteX17" fmla="*/ 462660 w 566797"/>
              <a:gd name="connsiteY17" fmla="*/ 113760 h 507607"/>
              <a:gd name="connsiteX18" fmla="*/ 543002 w 566797"/>
              <a:gd name="connsiteY18" fmla="*/ 86930 h 507607"/>
              <a:gd name="connsiteX19" fmla="*/ 565829 w 566797"/>
              <a:gd name="connsiteY19" fmla="*/ 109757 h 507607"/>
              <a:gd name="connsiteX20" fmla="*/ 539147 w 566797"/>
              <a:gd name="connsiteY20" fmla="*/ 189802 h 507607"/>
              <a:gd name="connsiteX21" fmla="*/ 540334 w 566797"/>
              <a:gd name="connsiteY21" fmla="*/ 203588 h 507607"/>
              <a:gd name="connsiteX22" fmla="*/ 560048 w 566797"/>
              <a:gd name="connsiteY22" fmla="*/ 336996 h 507607"/>
              <a:gd name="connsiteX23" fmla="*/ 394770 w 566797"/>
              <a:gd name="connsiteY23" fmla="*/ 503905 h 507607"/>
              <a:gd name="connsiteX24" fmla="*/ 341020 w 566797"/>
              <a:gd name="connsiteY24" fmla="*/ 507159 h 50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6797" h="507607">
                <a:moveTo>
                  <a:pt x="142994" y="386651"/>
                </a:moveTo>
                <a:cubicBezTo>
                  <a:pt x="73438" y="364322"/>
                  <a:pt x="19812" y="306127"/>
                  <a:pt x="6661" y="236210"/>
                </a:cubicBezTo>
                <a:cubicBezTo>
                  <a:pt x="-1815" y="190576"/>
                  <a:pt x="6368" y="147313"/>
                  <a:pt x="26095" y="110609"/>
                </a:cubicBezTo>
                <a:cubicBezTo>
                  <a:pt x="28287" y="106562"/>
                  <a:pt x="28725" y="101957"/>
                  <a:pt x="27264" y="97630"/>
                </a:cubicBezTo>
                <a:lnTo>
                  <a:pt x="962" y="22270"/>
                </a:lnTo>
                <a:cubicBezTo>
                  <a:pt x="-3715" y="9012"/>
                  <a:pt x="9437" y="-3547"/>
                  <a:pt x="23318" y="919"/>
                </a:cubicBezTo>
                <a:lnTo>
                  <a:pt x="102518" y="26178"/>
                </a:lnTo>
                <a:cubicBezTo>
                  <a:pt x="106901" y="27574"/>
                  <a:pt x="111723" y="27155"/>
                  <a:pt x="115961" y="25062"/>
                </a:cubicBezTo>
                <a:cubicBezTo>
                  <a:pt x="154244" y="6501"/>
                  <a:pt x="199397" y="-1035"/>
                  <a:pt x="246888" y="7059"/>
                </a:cubicBezTo>
                <a:cubicBezTo>
                  <a:pt x="291017" y="14735"/>
                  <a:pt x="330616" y="36366"/>
                  <a:pt x="360279" y="66928"/>
                </a:cubicBezTo>
                <a:cubicBezTo>
                  <a:pt x="347567" y="67208"/>
                  <a:pt x="334707" y="68185"/>
                  <a:pt x="322141" y="70417"/>
                </a:cubicBezTo>
                <a:cubicBezTo>
                  <a:pt x="224530" y="87025"/>
                  <a:pt x="146793" y="160710"/>
                  <a:pt x="128527" y="253515"/>
                </a:cubicBezTo>
                <a:cubicBezTo>
                  <a:pt x="119614" y="299150"/>
                  <a:pt x="125020" y="345203"/>
                  <a:pt x="142994" y="386651"/>
                </a:cubicBezTo>
                <a:close/>
                <a:moveTo>
                  <a:pt x="341020" y="507159"/>
                </a:moveTo>
                <a:cubicBezTo>
                  <a:pt x="219067" y="499209"/>
                  <a:pt x="125600" y="386691"/>
                  <a:pt x="149595" y="258285"/>
                </a:cubicBezTo>
                <a:cubicBezTo>
                  <a:pt x="165307" y="175127"/>
                  <a:pt x="232901" y="108423"/>
                  <a:pt x="316208" y="93452"/>
                </a:cubicBezTo>
                <a:cubicBezTo>
                  <a:pt x="364383" y="84854"/>
                  <a:pt x="410186" y="92859"/>
                  <a:pt x="449023" y="112574"/>
                </a:cubicBezTo>
                <a:cubicBezTo>
                  <a:pt x="453322" y="114797"/>
                  <a:pt x="458065" y="115242"/>
                  <a:pt x="462660" y="113760"/>
                </a:cubicBezTo>
                <a:lnTo>
                  <a:pt x="543002" y="86930"/>
                </a:lnTo>
                <a:cubicBezTo>
                  <a:pt x="557084" y="82335"/>
                  <a:pt x="570573" y="95675"/>
                  <a:pt x="565829" y="109757"/>
                </a:cubicBezTo>
                <a:lnTo>
                  <a:pt x="539147" y="189802"/>
                </a:lnTo>
                <a:cubicBezTo>
                  <a:pt x="537665" y="194398"/>
                  <a:pt x="538110" y="199289"/>
                  <a:pt x="540334" y="203588"/>
                </a:cubicBezTo>
                <a:cubicBezTo>
                  <a:pt x="560493" y="242573"/>
                  <a:pt x="568794" y="288525"/>
                  <a:pt x="560048" y="336996"/>
                </a:cubicBezTo>
                <a:cubicBezTo>
                  <a:pt x="545077" y="420599"/>
                  <a:pt x="478224" y="488341"/>
                  <a:pt x="394770" y="503905"/>
                </a:cubicBezTo>
                <a:cubicBezTo>
                  <a:pt x="376445" y="507296"/>
                  <a:pt x="358442" y="508294"/>
                  <a:pt x="341020" y="507159"/>
                </a:cubicBezTo>
                <a:close/>
              </a:path>
            </a:pathLst>
          </a:custGeom>
          <a:solidFill>
            <a:schemeClr val="bg1"/>
          </a:solidFill>
          <a:ln w="1480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D6B770D-0D53-DD7A-E3A9-9F8B9304F4BD}"/>
              </a:ext>
            </a:extLst>
          </p:cNvPr>
          <p:cNvSpPr/>
          <p:nvPr/>
        </p:nvSpPr>
        <p:spPr>
          <a:xfrm rot="2923107">
            <a:off x="1391694" y="4113946"/>
            <a:ext cx="248492" cy="261476"/>
          </a:xfrm>
          <a:custGeom>
            <a:avLst/>
            <a:gdLst>
              <a:gd name="connsiteX0" fmla="*/ 138408 w 508913"/>
              <a:gd name="connsiteY0" fmla="*/ 279783 h 535505"/>
              <a:gd name="connsiteX1" fmla="*/ 171418 w 508913"/>
              <a:gd name="connsiteY1" fmla="*/ 260832 h 535505"/>
              <a:gd name="connsiteX2" fmla="*/ 173639 w 508913"/>
              <a:gd name="connsiteY2" fmla="*/ 383895 h 535505"/>
              <a:gd name="connsiteX3" fmla="*/ 210367 w 508913"/>
              <a:gd name="connsiteY3" fmla="*/ 426990 h 535505"/>
              <a:gd name="connsiteX4" fmla="*/ 281458 w 508913"/>
              <a:gd name="connsiteY4" fmla="*/ 408925 h 535505"/>
              <a:gd name="connsiteX5" fmla="*/ 292729 w 508913"/>
              <a:gd name="connsiteY5" fmla="*/ 398109 h 535505"/>
              <a:gd name="connsiteX6" fmla="*/ 320417 w 508913"/>
              <a:gd name="connsiteY6" fmla="*/ 310179 h 535505"/>
              <a:gd name="connsiteX7" fmla="*/ 319744 w 508913"/>
              <a:gd name="connsiteY7" fmla="*/ 278817 h 535505"/>
              <a:gd name="connsiteX8" fmla="*/ 477868 w 508913"/>
              <a:gd name="connsiteY8" fmla="*/ 248793 h 535505"/>
              <a:gd name="connsiteX9" fmla="*/ 506059 w 508913"/>
              <a:gd name="connsiteY9" fmla="*/ 268809 h 535505"/>
              <a:gd name="connsiteX10" fmla="*/ 508638 w 508913"/>
              <a:gd name="connsiteY10" fmla="*/ 285868 h 535505"/>
              <a:gd name="connsiteX11" fmla="*/ 502971 w 508913"/>
              <a:gd name="connsiteY11" fmla="*/ 305353 h 535505"/>
              <a:gd name="connsiteX12" fmla="*/ 488358 w 508913"/>
              <a:gd name="connsiteY12" fmla="*/ 313235 h 535505"/>
              <a:gd name="connsiteX13" fmla="*/ 471593 w 508913"/>
              <a:gd name="connsiteY13" fmla="*/ 315480 h 535505"/>
              <a:gd name="connsiteX14" fmla="*/ 498678 w 508913"/>
              <a:gd name="connsiteY14" fmla="*/ 337877 h 535505"/>
              <a:gd name="connsiteX15" fmla="*/ 499219 w 508913"/>
              <a:gd name="connsiteY15" fmla="*/ 347821 h 535505"/>
              <a:gd name="connsiteX16" fmla="*/ 493292 w 508913"/>
              <a:gd name="connsiteY16" fmla="*/ 364907 h 535505"/>
              <a:gd name="connsiteX17" fmla="*/ 479097 w 508913"/>
              <a:gd name="connsiteY17" fmla="*/ 372761 h 535505"/>
              <a:gd name="connsiteX18" fmla="*/ 454144 w 508913"/>
              <a:gd name="connsiteY18" fmla="*/ 376695 h 535505"/>
              <a:gd name="connsiteX19" fmla="*/ 481759 w 508913"/>
              <a:gd name="connsiteY19" fmla="*/ 399163 h 535505"/>
              <a:gd name="connsiteX20" fmla="*/ 482270 w 508913"/>
              <a:gd name="connsiteY20" fmla="*/ 410264 h 535505"/>
              <a:gd name="connsiteX21" fmla="*/ 476329 w 508913"/>
              <a:gd name="connsiteY21" fmla="*/ 427141 h 535505"/>
              <a:gd name="connsiteX22" fmla="*/ 461925 w 508913"/>
              <a:gd name="connsiteY22" fmla="*/ 435009 h 535505"/>
              <a:gd name="connsiteX23" fmla="*/ 428129 w 508913"/>
              <a:gd name="connsiteY23" fmla="*/ 440252 h 535505"/>
              <a:gd name="connsiteX24" fmla="*/ 455550 w 508913"/>
              <a:gd name="connsiteY24" fmla="*/ 461368 h 535505"/>
              <a:gd name="connsiteX25" fmla="*/ 456747 w 508913"/>
              <a:gd name="connsiteY25" fmla="*/ 471688 h 535505"/>
              <a:gd name="connsiteX26" fmla="*/ 450901 w 508913"/>
              <a:gd name="connsiteY26" fmla="*/ 490030 h 535505"/>
              <a:gd name="connsiteX27" fmla="*/ 437432 w 508913"/>
              <a:gd name="connsiteY27" fmla="*/ 497732 h 535505"/>
              <a:gd name="connsiteX28" fmla="*/ 243207 w 508913"/>
              <a:gd name="connsiteY28" fmla="*/ 534723 h 535505"/>
              <a:gd name="connsiteX29" fmla="*/ 209877 w 508913"/>
              <a:gd name="connsiteY29" fmla="*/ 527752 h 535505"/>
              <a:gd name="connsiteX30" fmla="*/ 170975 w 508913"/>
              <a:gd name="connsiteY30" fmla="*/ 501290 h 535505"/>
              <a:gd name="connsiteX31" fmla="*/ 152323 w 508913"/>
              <a:gd name="connsiteY31" fmla="*/ 472882 h 535505"/>
              <a:gd name="connsiteX32" fmla="*/ 124671 w 508913"/>
              <a:gd name="connsiteY32" fmla="*/ 330253 h 535505"/>
              <a:gd name="connsiteX33" fmla="*/ 138408 w 508913"/>
              <a:gd name="connsiteY33" fmla="*/ 279783 h 535505"/>
              <a:gd name="connsiteX34" fmla="*/ 217604 w 508913"/>
              <a:gd name="connsiteY34" fmla="*/ 176322 h 535505"/>
              <a:gd name="connsiteX35" fmla="*/ 259135 w 508913"/>
              <a:gd name="connsiteY35" fmla="*/ 139801 h 535505"/>
              <a:gd name="connsiteX36" fmla="*/ 277039 w 508913"/>
              <a:gd name="connsiteY36" fmla="*/ 132440 h 535505"/>
              <a:gd name="connsiteX37" fmla="*/ 429745 w 508913"/>
              <a:gd name="connsiteY37" fmla="*/ 124091 h 535505"/>
              <a:gd name="connsiteX38" fmla="*/ 461073 w 508913"/>
              <a:gd name="connsiteY38" fmla="*/ 151991 h 535505"/>
              <a:gd name="connsiteX39" fmla="*/ 463103 w 508913"/>
              <a:gd name="connsiteY39" fmla="*/ 213935 h 535505"/>
              <a:gd name="connsiteX40" fmla="*/ 282256 w 508913"/>
              <a:gd name="connsiteY40" fmla="*/ 248272 h 535505"/>
              <a:gd name="connsiteX41" fmla="*/ 283588 w 508913"/>
              <a:gd name="connsiteY41" fmla="*/ 310787 h 535505"/>
              <a:gd name="connsiteX42" fmla="*/ 258470 w 508913"/>
              <a:gd name="connsiteY42" fmla="*/ 380063 h 535505"/>
              <a:gd name="connsiteX43" fmla="*/ 217985 w 508913"/>
              <a:gd name="connsiteY43" fmla="*/ 390676 h 535505"/>
              <a:gd name="connsiteX44" fmla="*/ 216493 w 508913"/>
              <a:gd name="connsiteY44" fmla="*/ 390354 h 535505"/>
              <a:gd name="connsiteX45" fmla="*/ 210663 w 508913"/>
              <a:gd name="connsiteY45" fmla="*/ 383065 h 535505"/>
              <a:gd name="connsiteX46" fmla="*/ 207818 w 508913"/>
              <a:gd name="connsiteY46" fmla="*/ 216452 h 535505"/>
              <a:gd name="connsiteX47" fmla="*/ 207526 w 508913"/>
              <a:gd name="connsiteY47" fmla="*/ 199035 h 535505"/>
              <a:gd name="connsiteX48" fmla="*/ 217604 w 508913"/>
              <a:gd name="connsiteY48" fmla="*/ 176322 h 535505"/>
              <a:gd name="connsiteX49" fmla="*/ 5985 w 508913"/>
              <a:gd name="connsiteY49" fmla="*/ 333555 h 535505"/>
              <a:gd name="connsiteX50" fmla="*/ 76525 w 508913"/>
              <a:gd name="connsiteY50" fmla="*/ 319937 h 535505"/>
              <a:gd name="connsiteX51" fmla="*/ 85202 w 508913"/>
              <a:gd name="connsiteY51" fmla="*/ 325781 h 535505"/>
              <a:gd name="connsiteX52" fmla="*/ 120634 w 508913"/>
              <a:gd name="connsiteY52" fmla="*/ 510548 h 535505"/>
              <a:gd name="connsiteX53" fmla="*/ 114790 w 508913"/>
              <a:gd name="connsiteY53" fmla="*/ 519226 h 535505"/>
              <a:gd name="connsiteX54" fmla="*/ 44348 w 508913"/>
              <a:gd name="connsiteY54" fmla="*/ 532732 h 535505"/>
              <a:gd name="connsiteX55" fmla="*/ 35671 w 508913"/>
              <a:gd name="connsiteY55" fmla="*/ 526889 h 535505"/>
              <a:gd name="connsiteX56" fmla="*/ 141 w 508913"/>
              <a:gd name="connsiteY56" fmla="*/ 342232 h 535505"/>
              <a:gd name="connsiteX57" fmla="*/ 5985 w 508913"/>
              <a:gd name="connsiteY57" fmla="*/ 333555 h 535505"/>
              <a:gd name="connsiteX58" fmla="*/ 262413 w 508913"/>
              <a:gd name="connsiteY58" fmla="*/ 14069 h 535505"/>
              <a:gd name="connsiteX59" fmla="*/ 269579 w 508913"/>
              <a:gd name="connsiteY59" fmla="*/ 6355 h 535505"/>
              <a:gd name="connsiteX60" fmla="*/ 449724 w 508913"/>
              <a:gd name="connsiteY60" fmla="*/ 5 h 535505"/>
              <a:gd name="connsiteX61" fmla="*/ 457438 w 508913"/>
              <a:gd name="connsiteY61" fmla="*/ 7171 h 535505"/>
              <a:gd name="connsiteX62" fmla="*/ 459969 w 508913"/>
              <a:gd name="connsiteY62" fmla="*/ 78431 h 535505"/>
              <a:gd name="connsiteX63" fmla="*/ 452802 w 508913"/>
              <a:gd name="connsiteY63" fmla="*/ 86145 h 535505"/>
              <a:gd name="connsiteX64" fmla="*/ 272657 w 508913"/>
              <a:gd name="connsiteY64" fmla="*/ 92496 h 535505"/>
              <a:gd name="connsiteX65" fmla="*/ 264943 w 508913"/>
              <a:gd name="connsiteY65" fmla="*/ 85329 h 5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8913" h="535505">
                <a:moveTo>
                  <a:pt x="138408" y="279783"/>
                </a:moveTo>
                <a:cubicBezTo>
                  <a:pt x="146721" y="270315"/>
                  <a:pt x="158250" y="263474"/>
                  <a:pt x="171418" y="260832"/>
                </a:cubicBezTo>
                <a:lnTo>
                  <a:pt x="173639" y="383895"/>
                </a:lnTo>
                <a:cubicBezTo>
                  <a:pt x="174021" y="405929"/>
                  <a:pt x="189135" y="423538"/>
                  <a:pt x="210367" y="426990"/>
                </a:cubicBezTo>
                <a:cubicBezTo>
                  <a:pt x="229115" y="431023"/>
                  <a:pt x="257301" y="428351"/>
                  <a:pt x="281458" y="408925"/>
                </a:cubicBezTo>
                <a:cubicBezTo>
                  <a:pt x="285047" y="405960"/>
                  <a:pt x="289013" y="402342"/>
                  <a:pt x="292729" y="398109"/>
                </a:cubicBezTo>
                <a:cubicBezTo>
                  <a:pt x="307399" y="381400"/>
                  <a:pt x="320957" y="354050"/>
                  <a:pt x="320417" y="310179"/>
                </a:cubicBezTo>
                <a:lnTo>
                  <a:pt x="319744" y="278817"/>
                </a:lnTo>
                <a:lnTo>
                  <a:pt x="477868" y="248793"/>
                </a:lnTo>
                <a:cubicBezTo>
                  <a:pt x="491147" y="246250"/>
                  <a:pt x="503919" y="255293"/>
                  <a:pt x="506059" y="268809"/>
                </a:cubicBezTo>
                <a:lnTo>
                  <a:pt x="508638" y="285868"/>
                </a:lnTo>
                <a:cubicBezTo>
                  <a:pt x="509741" y="293148"/>
                  <a:pt x="507470" y="300228"/>
                  <a:pt x="502971" y="305353"/>
                </a:cubicBezTo>
                <a:cubicBezTo>
                  <a:pt x="499353" y="309474"/>
                  <a:pt x="494286" y="312324"/>
                  <a:pt x="488358" y="313235"/>
                </a:cubicBezTo>
                <a:lnTo>
                  <a:pt x="471593" y="315480"/>
                </a:lnTo>
                <a:cubicBezTo>
                  <a:pt x="485443" y="313634"/>
                  <a:pt x="497878" y="323960"/>
                  <a:pt x="498678" y="337877"/>
                </a:cubicBezTo>
                <a:lnTo>
                  <a:pt x="499219" y="347821"/>
                </a:lnTo>
                <a:cubicBezTo>
                  <a:pt x="499640" y="354305"/>
                  <a:pt x="497302" y="360340"/>
                  <a:pt x="493292" y="364907"/>
                </a:cubicBezTo>
                <a:cubicBezTo>
                  <a:pt x="489771" y="368917"/>
                  <a:pt x="484816" y="371865"/>
                  <a:pt x="479097" y="372761"/>
                </a:cubicBezTo>
                <a:lnTo>
                  <a:pt x="454144" y="376695"/>
                </a:lnTo>
                <a:cubicBezTo>
                  <a:pt x="468176" y="374416"/>
                  <a:pt x="481043" y="384924"/>
                  <a:pt x="481759" y="399163"/>
                </a:cubicBezTo>
                <a:lnTo>
                  <a:pt x="482270" y="410264"/>
                </a:lnTo>
                <a:cubicBezTo>
                  <a:pt x="482580" y="416651"/>
                  <a:pt x="480241" y="422685"/>
                  <a:pt x="476329" y="427141"/>
                </a:cubicBezTo>
                <a:cubicBezTo>
                  <a:pt x="472711" y="431262"/>
                  <a:pt x="467644" y="434112"/>
                  <a:pt x="461925" y="435009"/>
                </a:cubicBezTo>
                <a:lnTo>
                  <a:pt x="428129" y="440252"/>
                </a:lnTo>
                <a:cubicBezTo>
                  <a:pt x="441547" y="438225"/>
                  <a:pt x="454039" y="447811"/>
                  <a:pt x="455550" y="461368"/>
                </a:cubicBezTo>
                <a:lnTo>
                  <a:pt x="456747" y="471688"/>
                </a:lnTo>
                <a:cubicBezTo>
                  <a:pt x="457404" y="478578"/>
                  <a:pt x="455204" y="485128"/>
                  <a:pt x="450901" y="490030"/>
                </a:cubicBezTo>
                <a:cubicBezTo>
                  <a:pt x="447478" y="493928"/>
                  <a:pt x="442830" y="496751"/>
                  <a:pt x="437432" y="497732"/>
                </a:cubicBezTo>
                <a:lnTo>
                  <a:pt x="243207" y="534723"/>
                </a:lnTo>
                <a:cubicBezTo>
                  <a:pt x="231588" y="536949"/>
                  <a:pt x="219656" y="534363"/>
                  <a:pt x="209877" y="527752"/>
                </a:cubicBezTo>
                <a:lnTo>
                  <a:pt x="170975" y="501290"/>
                </a:lnTo>
                <a:cubicBezTo>
                  <a:pt x="161197" y="494678"/>
                  <a:pt x="154549" y="484501"/>
                  <a:pt x="152323" y="472882"/>
                </a:cubicBezTo>
                <a:lnTo>
                  <a:pt x="124671" y="330253"/>
                </a:lnTo>
                <a:cubicBezTo>
                  <a:pt x="121036" y="311478"/>
                  <a:pt x="126770" y="293039"/>
                  <a:pt x="138408" y="279783"/>
                </a:cubicBezTo>
                <a:close/>
                <a:moveTo>
                  <a:pt x="217604" y="176322"/>
                </a:moveTo>
                <a:lnTo>
                  <a:pt x="259135" y="139801"/>
                </a:lnTo>
                <a:cubicBezTo>
                  <a:pt x="264205" y="135375"/>
                  <a:pt x="270442" y="132764"/>
                  <a:pt x="277039" y="132440"/>
                </a:cubicBezTo>
                <a:lnTo>
                  <a:pt x="429745" y="124091"/>
                </a:lnTo>
                <a:cubicBezTo>
                  <a:pt x="446075" y="123240"/>
                  <a:pt x="460013" y="135675"/>
                  <a:pt x="461073" y="151991"/>
                </a:cubicBezTo>
                <a:lnTo>
                  <a:pt x="463103" y="213935"/>
                </a:lnTo>
                <a:lnTo>
                  <a:pt x="282256" y="248272"/>
                </a:lnTo>
                <a:lnTo>
                  <a:pt x="283588" y="310787"/>
                </a:lnTo>
                <a:cubicBezTo>
                  <a:pt x="283967" y="342484"/>
                  <a:pt x="275337" y="366468"/>
                  <a:pt x="258470" y="380063"/>
                </a:cubicBezTo>
                <a:cubicBezTo>
                  <a:pt x="244297" y="391488"/>
                  <a:pt x="227798" y="392980"/>
                  <a:pt x="217985" y="390676"/>
                </a:cubicBezTo>
                <a:lnTo>
                  <a:pt x="216493" y="390354"/>
                </a:lnTo>
                <a:cubicBezTo>
                  <a:pt x="211405" y="389634"/>
                  <a:pt x="210785" y="384948"/>
                  <a:pt x="210663" y="383065"/>
                </a:cubicBezTo>
                <a:lnTo>
                  <a:pt x="207818" y="216452"/>
                </a:lnTo>
                <a:lnTo>
                  <a:pt x="207526" y="199035"/>
                </a:lnTo>
                <a:cubicBezTo>
                  <a:pt x="207387" y="190430"/>
                  <a:pt x="211040" y="182001"/>
                  <a:pt x="217604" y="176322"/>
                </a:cubicBezTo>
                <a:close/>
                <a:moveTo>
                  <a:pt x="5985" y="333555"/>
                </a:moveTo>
                <a:lnTo>
                  <a:pt x="76525" y="319937"/>
                </a:lnTo>
                <a:cubicBezTo>
                  <a:pt x="80570" y="319149"/>
                  <a:pt x="84414" y="321735"/>
                  <a:pt x="85202" y="325781"/>
                </a:cubicBezTo>
                <a:lnTo>
                  <a:pt x="120634" y="510548"/>
                </a:lnTo>
                <a:cubicBezTo>
                  <a:pt x="121422" y="514593"/>
                  <a:pt x="118835" y="518438"/>
                  <a:pt x="114790" y="519226"/>
                </a:cubicBezTo>
                <a:lnTo>
                  <a:pt x="44348" y="532732"/>
                </a:lnTo>
                <a:cubicBezTo>
                  <a:pt x="40303" y="533520"/>
                  <a:pt x="36458" y="530934"/>
                  <a:pt x="35671" y="526889"/>
                </a:cubicBezTo>
                <a:lnTo>
                  <a:pt x="141" y="342232"/>
                </a:lnTo>
                <a:cubicBezTo>
                  <a:pt x="-647" y="338187"/>
                  <a:pt x="1939" y="334343"/>
                  <a:pt x="5985" y="333555"/>
                </a:cubicBezTo>
                <a:close/>
                <a:moveTo>
                  <a:pt x="262413" y="14069"/>
                </a:moveTo>
                <a:cubicBezTo>
                  <a:pt x="262252" y="9983"/>
                  <a:pt x="265494" y="6516"/>
                  <a:pt x="269579" y="6355"/>
                </a:cubicBezTo>
                <a:lnTo>
                  <a:pt x="449724" y="5"/>
                </a:lnTo>
                <a:cubicBezTo>
                  <a:pt x="453810" y="-155"/>
                  <a:pt x="457166" y="2987"/>
                  <a:pt x="457438" y="7171"/>
                </a:cubicBezTo>
                <a:lnTo>
                  <a:pt x="459969" y="78431"/>
                </a:lnTo>
                <a:cubicBezTo>
                  <a:pt x="460129" y="82518"/>
                  <a:pt x="456887" y="85985"/>
                  <a:pt x="452802" y="86145"/>
                </a:cubicBezTo>
                <a:lnTo>
                  <a:pt x="272657" y="92496"/>
                </a:lnTo>
                <a:cubicBezTo>
                  <a:pt x="268571" y="92656"/>
                  <a:pt x="265104" y="89415"/>
                  <a:pt x="264943" y="85329"/>
                </a:cubicBezTo>
                <a:close/>
              </a:path>
            </a:pathLst>
          </a:custGeom>
          <a:solidFill>
            <a:schemeClr val="bg1"/>
          </a:solidFill>
          <a:ln w="14800" cap="flat">
            <a:noFill/>
            <a:prstDash val="solid"/>
            <a:miter/>
          </a:ln>
        </p:spPr>
        <p:txBody>
          <a:bodyPr rtlCol="0" anchor="ctr"/>
          <a:lstStyle/>
          <a:p>
            <a:endParaRPr lang="en-IN"/>
          </a:p>
        </p:txBody>
      </p:sp>
    </p:spTree>
    <p:extLst>
      <p:ext uri="{BB962C8B-B14F-4D97-AF65-F5344CB8AC3E}">
        <p14:creationId xmlns:p14="http://schemas.microsoft.com/office/powerpoint/2010/main" val="3788003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D3C62C-E90D-6D61-50D7-58DF310C7533}"/>
              </a:ext>
            </a:extLst>
          </p:cNvPr>
          <p:cNvGrpSpPr/>
          <p:nvPr/>
        </p:nvGrpSpPr>
        <p:grpSpPr>
          <a:xfrm>
            <a:off x="1420172" y="914926"/>
            <a:ext cx="7234472" cy="800106"/>
            <a:chOff x="-587398" y="1408647"/>
            <a:chExt cx="8011710" cy="886066"/>
          </a:xfrm>
        </p:grpSpPr>
        <p:sp>
          <p:nvSpPr>
            <p:cNvPr id="3" name="Rectangle: Rounded Corners 2">
              <a:extLst>
                <a:ext uri="{FF2B5EF4-FFF2-40B4-BE49-F238E27FC236}">
                  <a16:creationId xmlns:a16="http://schemas.microsoft.com/office/drawing/2014/main" id="{656A199B-7D88-ECA8-A0B4-6C4C7744E525}"/>
                </a:ext>
              </a:extLst>
            </p:cNvPr>
            <p:cNvSpPr/>
            <p:nvPr/>
          </p:nvSpPr>
          <p:spPr>
            <a:xfrm>
              <a:off x="-587398" y="1408647"/>
              <a:ext cx="801171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84C4227-B5B8-D710-1586-2BE7C5B3B020}"/>
                </a:ext>
              </a:extLst>
            </p:cNvPr>
            <p:cNvSpPr txBox="1"/>
            <p:nvPr/>
          </p:nvSpPr>
          <p:spPr>
            <a:xfrm>
              <a:off x="-38427" y="1528514"/>
              <a:ext cx="5272151"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Founders Of Airbnb</a:t>
              </a:r>
            </a:p>
          </p:txBody>
        </p:sp>
        <p:grpSp>
          <p:nvGrpSpPr>
            <p:cNvPr id="5" name="Group 4">
              <a:extLst>
                <a:ext uri="{FF2B5EF4-FFF2-40B4-BE49-F238E27FC236}">
                  <a16:creationId xmlns:a16="http://schemas.microsoft.com/office/drawing/2014/main" id="{1626C154-1D09-E5DD-EC61-33C36623FEBF}"/>
                </a:ext>
              </a:extLst>
            </p:cNvPr>
            <p:cNvGrpSpPr/>
            <p:nvPr/>
          </p:nvGrpSpPr>
          <p:grpSpPr>
            <a:xfrm>
              <a:off x="6608703" y="1480199"/>
              <a:ext cx="734888" cy="742960"/>
              <a:chOff x="6645415" y="1719600"/>
              <a:chExt cx="444130" cy="449008"/>
            </a:xfrm>
          </p:grpSpPr>
          <p:sp>
            <p:nvSpPr>
              <p:cNvPr id="6" name="Rectangle: Rounded Corners 5">
                <a:extLst>
                  <a:ext uri="{FF2B5EF4-FFF2-40B4-BE49-F238E27FC236}">
                    <a16:creationId xmlns:a16="http://schemas.microsoft.com/office/drawing/2014/main" id="{4C6A9788-BA32-AC2F-4409-02081F21759D}"/>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a:extLst>
                  <a:ext uri="{FF2B5EF4-FFF2-40B4-BE49-F238E27FC236}">
                    <a16:creationId xmlns:a16="http://schemas.microsoft.com/office/drawing/2014/main" id="{C9C8F472-78E1-B4D1-3507-E713ACA39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sp>
        <p:nvSpPr>
          <p:cNvPr id="8" name="Rectangle: Rounded Corners 7">
            <a:extLst>
              <a:ext uri="{FF2B5EF4-FFF2-40B4-BE49-F238E27FC236}">
                <a16:creationId xmlns:a16="http://schemas.microsoft.com/office/drawing/2014/main" id="{FB00B727-4884-CB6C-BCD6-D56C1774E9E9}"/>
              </a:ext>
            </a:extLst>
          </p:cNvPr>
          <p:cNvSpPr/>
          <p:nvPr/>
        </p:nvSpPr>
        <p:spPr>
          <a:xfrm>
            <a:off x="1546069"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82337E6B-388E-A59A-6E16-8549E1D46477}"/>
              </a:ext>
            </a:extLst>
          </p:cNvPr>
          <p:cNvSpPr txBox="1"/>
          <p:nvPr/>
        </p:nvSpPr>
        <p:spPr>
          <a:xfrm>
            <a:off x="1558787" y="5465504"/>
            <a:ext cx="2539872" cy="307777"/>
          </a:xfrm>
          <a:prstGeom prst="rect">
            <a:avLst/>
          </a:prstGeom>
          <a:noFill/>
        </p:spPr>
        <p:txBody>
          <a:bodyPr wrap="square">
            <a:spAutoFit/>
          </a:bodyPr>
          <a:lstStyle/>
          <a:p>
            <a:pPr algn="ctr"/>
            <a:r>
              <a:rPr lang="en-IN" sz="1400" b="1"/>
              <a:t>Brian Chesky</a:t>
            </a:r>
          </a:p>
        </p:txBody>
      </p:sp>
      <p:sp>
        <p:nvSpPr>
          <p:cNvPr id="17" name="Rectangle: Rounded Corners 16">
            <a:extLst>
              <a:ext uri="{FF2B5EF4-FFF2-40B4-BE49-F238E27FC236}">
                <a16:creationId xmlns:a16="http://schemas.microsoft.com/office/drawing/2014/main" id="{8EE6519C-D568-5CAC-1751-0FFB84C06945}"/>
              </a:ext>
            </a:extLst>
          </p:cNvPr>
          <p:cNvSpPr/>
          <p:nvPr/>
        </p:nvSpPr>
        <p:spPr>
          <a:xfrm>
            <a:off x="4778140"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DBD77D9F-C89F-AFC7-CDD4-7BC9AFD538BA}"/>
              </a:ext>
            </a:extLst>
          </p:cNvPr>
          <p:cNvSpPr/>
          <p:nvPr/>
        </p:nvSpPr>
        <p:spPr>
          <a:xfrm>
            <a:off x="8010210"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148419D-203D-D5DE-FFF0-1B04EC7AB38B}"/>
              </a:ext>
            </a:extLst>
          </p:cNvPr>
          <p:cNvSpPr txBox="1"/>
          <p:nvPr/>
        </p:nvSpPr>
        <p:spPr>
          <a:xfrm>
            <a:off x="4768712" y="5465504"/>
            <a:ext cx="2539872" cy="307777"/>
          </a:xfrm>
          <a:prstGeom prst="rect">
            <a:avLst/>
          </a:prstGeom>
          <a:noFill/>
        </p:spPr>
        <p:txBody>
          <a:bodyPr wrap="square">
            <a:spAutoFit/>
          </a:bodyPr>
          <a:lstStyle/>
          <a:p>
            <a:pPr algn="ctr"/>
            <a:r>
              <a:rPr lang="en-IN" sz="1400" b="1"/>
              <a:t>Joe Gebbia</a:t>
            </a:r>
          </a:p>
        </p:txBody>
      </p:sp>
      <p:sp>
        <p:nvSpPr>
          <p:cNvPr id="24" name="TextBox 23">
            <a:extLst>
              <a:ext uri="{FF2B5EF4-FFF2-40B4-BE49-F238E27FC236}">
                <a16:creationId xmlns:a16="http://schemas.microsoft.com/office/drawing/2014/main" id="{77056A1D-D137-F518-ED9C-7F4F9624BD7B}"/>
              </a:ext>
            </a:extLst>
          </p:cNvPr>
          <p:cNvSpPr txBox="1"/>
          <p:nvPr/>
        </p:nvSpPr>
        <p:spPr>
          <a:xfrm>
            <a:off x="8115486" y="5457517"/>
            <a:ext cx="2539872" cy="307777"/>
          </a:xfrm>
          <a:prstGeom prst="rect">
            <a:avLst/>
          </a:prstGeom>
          <a:noFill/>
        </p:spPr>
        <p:txBody>
          <a:bodyPr wrap="square">
            <a:spAutoFit/>
          </a:bodyPr>
          <a:lstStyle/>
          <a:p>
            <a:pPr algn="ctr"/>
            <a:r>
              <a:rPr lang="en-IN" sz="1400" b="1"/>
              <a:t>Nathan Blecharczyk</a:t>
            </a:r>
          </a:p>
        </p:txBody>
      </p:sp>
      <p:pic>
        <p:nvPicPr>
          <p:cNvPr id="38" name="Picture Placeholder 37" descr="A person smiling at the camera&#10;&#10;Description automatically generated">
            <a:extLst>
              <a:ext uri="{FF2B5EF4-FFF2-40B4-BE49-F238E27FC236}">
                <a16:creationId xmlns:a16="http://schemas.microsoft.com/office/drawing/2014/main" id="{A3EEEB8C-92DD-B1DB-1691-53B1B00FB3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7930" r="7930"/>
          <a:stretch>
            <a:fillRect/>
          </a:stretch>
        </p:blipFill>
        <p:spPr/>
      </p:pic>
      <p:pic>
        <p:nvPicPr>
          <p:cNvPr id="40" name="Picture Placeholder 39" descr="A person with a beard and mustache&#10;&#10;Description automatically generated">
            <a:extLst>
              <a:ext uri="{FF2B5EF4-FFF2-40B4-BE49-F238E27FC236}">
                <a16:creationId xmlns:a16="http://schemas.microsoft.com/office/drawing/2014/main" id="{97D2BC8B-2A45-45B9-8163-5B0AEE7BD674}"/>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b="10772"/>
          <a:stretch/>
        </p:blipFill>
        <p:spPr>
          <a:xfrm>
            <a:off x="4778140" y="2161677"/>
            <a:ext cx="2654575" cy="3155964"/>
          </a:xfrm>
        </p:spPr>
      </p:pic>
      <p:pic>
        <p:nvPicPr>
          <p:cNvPr id="42" name="Picture Placeholder 41" descr="A person in a white shirt&#10;&#10;Description automatically generated">
            <a:extLst>
              <a:ext uri="{FF2B5EF4-FFF2-40B4-BE49-F238E27FC236}">
                <a16:creationId xmlns:a16="http://schemas.microsoft.com/office/drawing/2014/main" id="{071D7800-4A24-C0C5-4BAA-0A0D4586D3B2}"/>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7948" r="7948"/>
          <a:stretch>
            <a:fillRect/>
          </a:stretch>
        </p:blipFill>
        <p:spPr/>
      </p:pic>
    </p:spTree>
    <p:extLst>
      <p:ext uri="{BB962C8B-B14F-4D97-AF65-F5344CB8AC3E}">
        <p14:creationId xmlns:p14="http://schemas.microsoft.com/office/powerpoint/2010/main" val="49432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9E1E7824-D6AA-9F7D-7E84-D7FB7F25D16C}"/>
              </a:ext>
            </a:extLst>
          </p:cNvPr>
          <p:cNvSpPr/>
          <p:nvPr/>
        </p:nvSpPr>
        <p:spPr>
          <a:xfrm>
            <a:off x="8831838"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9AB3EABE-BE5D-031F-8CFF-1D1389B655A8}"/>
              </a:ext>
            </a:extLst>
          </p:cNvPr>
          <p:cNvSpPr/>
          <p:nvPr/>
        </p:nvSpPr>
        <p:spPr>
          <a:xfrm>
            <a:off x="6215865"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0013AAE3-7CD3-2110-37A3-48D13E3C6021}"/>
              </a:ext>
            </a:extLst>
          </p:cNvPr>
          <p:cNvSpPr/>
          <p:nvPr/>
        </p:nvSpPr>
        <p:spPr>
          <a:xfrm>
            <a:off x="3528334"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E404E1B2-74EA-7EE3-8765-2C08195184B7}"/>
              </a:ext>
            </a:extLst>
          </p:cNvPr>
          <p:cNvSpPr/>
          <p:nvPr/>
        </p:nvSpPr>
        <p:spPr>
          <a:xfrm>
            <a:off x="1019408"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FC9A9D9F-A1FD-333C-FA99-B0A937F0C114}"/>
              </a:ext>
            </a:extLst>
          </p:cNvPr>
          <p:cNvGrpSpPr/>
          <p:nvPr/>
        </p:nvGrpSpPr>
        <p:grpSpPr>
          <a:xfrm>
            <a:off x="2683753" y="916758"/>
            <a:ext cx="6824494" cy="886066"/>
            <a:chOff x="1572015" y="1408647"/>
            <a:chExt cx="6824494"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1572015" y="1408647"/>
              <a:ext cx="6824494"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925859" y="1528514"/>
              <a:ext cx="4152900"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SWOT Analysis</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grpSp>
        <p:nvGrpSpPr>
          <p:cNvPr id="25" name="Group 24">
            <a:extLst>
              <a:ext uri="{FF2B5EF4-FFF2-40B4-BE49-F238E27FC236}">
                <a16:creationId xmlns:a16="http://schemas.microsoft.com/office/drawing/2014/main" id="{1A58F4BE-DA01-C776-06C1-9141500B2C10}"/>
              </a:ext>
            </a:extLst>
          </p:cNvPr>
          <p:cNvGrpSpPr/>
          <p:nvPr/>
        </p:nvGrpSpPr>
        <p:grpSpPr>
          <a:xfrm>
            <a:off x="1150576" y="1933592"/>
            <a:ext cx="2085948" cy="2646878"/>
            <a:chOff x="1417276" y="2311357"/>
            <a:chExt cx="1552548" cy="2646878"/>
          </a:xfrm>
        </p:grpSpPr>
        <p:sp>
          <p:nvSpPr>
            <p:cNvPr id="15" name="Rectangle: Rounded Corners 14">
              <a:extLst>
                <a:ext uri="{FF2B5EF4-FFF2-40B4-BE49-F238E27FC236}">
                  <a16:creationId xmlns:a16="http://schemas.microsoft.com/office/drawing/2014/main" id="{A01870B9-FABF-1188-DFA4-D29119D0139A}"/>
                </a:ext>
              </a:extLst>
            </p:cNvPr>
            <p:cNvSpPr/>
            <p:nvPr/>
          </p:nvSpPr>
          <p:spPr>
            <a:xfrm>
              <a:off x="1417276"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D8CEE70-6AC0-AFF4-E5DF-B6B0429C0CA6}"/>
                </a:ext>
              </a:extLst>
            </p:cNvPr>
            <p:cNvSpPr txBox="1"/>
            <p:nvPr/>
          </p:nvSpPr>
          <p:spPr>
            <a:xfrm>
              <a:off x="1656305"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S</a:t>
              </a:r>
            </a:p>
          </p:txBody>
        </p:sp>
      </p:grpSp>
      <p:grpSp>
        <p:nvGrpSpPr>
          <p:cNvPr id="27" name="Group 26">
            <a:extLst>
              <a:ext uri="{FF2B5EF4-FFF2-40B4-BE49-F238E27FC236}">
                <a16:creationId xmlns:a16="http://schemas.microsoft.com/office/drawing/2014/main" id="{8647F915-9D2B-DFFF-0613-7F23A22A501B}"/>
              </a:ext>
            </a:extLst>
          </p:cNvPr>
          <p:cNvGrpSpPr/>
          <p:nvPr/>
        </p:nvGrpSpPr>
        <p:grpSpPr>
          <a:xfrm>
            <a:off x="3688010" y="1933592"/>
            <a:ext cx="2085948" cy="2646878"/>
            <a:chOff x="3954710" y="2311357"/>
            <a:chExt cx="1552548" cy="2646878"/>
          </a:xfrm>
        </p:grpSpPr>
        <p:sp>
          <p:nvSpPr>
            <p:cNvPr id="5" name="Rectangle: Rounded Corners 4">
              <a:extLst>
                <a:ext uri="{FF2B5EF4-FFF2-40B4-BE49-F238E27FC236}">
                  <a16:creationId xmlns:a16="http://schemas.microsoft.com/office/drawing/2014/main" id="{89A528B3-5A42-8A56-8CB7-D1EF3FB8ED3E}"/>
                </a:ext>
              </a:extLst>
            </p:cNvPr>
            <p:cNvSpPr/>
            <p:nvPr/>
          </p:nvSpPr>
          <p:spPr>
            <a:xfrm>
              <a:off x="3954710"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15A0E9C-A732-C8DD-D221-BA35BCD37AF1}"/>
                </a:ext>
              </a:extLst>
            </p:cNvPr>
            <p:cNvSpPr txBox="1"/>
            <p:nvPr/>
          </p:nvSpPr>
          <p:spPr>
            <a:xfrm>
              <a:off x="4193739"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W</a:t>
              </a:r>
            </a:p>
          </p:txBody>
        </p:sp>
      </p:grpSp>
      <p:grpSp>
        <p:nvGrpSpPr>
          <p:cNvPr id="28" name="Group 27">
            <a:extLst>
              <a:ext uri="{FF2B5EF4-FFF2-40B4-BE49-F238E27FC236}">
                <a16:creationId xmlns:a16="http://schemas.microsoft.com/office/drawing/2014/main" id="{CFE42F05-8B8A-754D-4589-22DB0CFA7401}"/>
              </a:ext>
            </a:extLst>
          </p:cNvPr>
          <p:cNvGrpSpPr/>
          <p:nvPr/>
        </p:nvGrpSpPr>
        <p:grpSpPr>
          <a:xfrm>
            <a:off x="6316006" y="1924067"/>
            <a:ext cx="2085948" cy="2646878"/>
            <a:chOff x="6582706" y="2301832"/>
            <a:chExt cx="1552548" cy="2646878"/>
          </a:xfrm>
        </p:grpSpPr>
        <p:sp>
          <p:nvSpPr>
            <p:cNvPr id="6" name="Rectangle: Rounded Corners 5">
              <a:extLst>
                <a:ext uri="{FF2B5EF4-FFF2-40B4-BE49-F238E27FC236}">
                  <a16:creationId xmlns:a16="http://schemas.microsoft.com/office/drawing/2014/main" id="{018BC2B4-810E-403B-18A8-71B2A7259A08}"/>
                </a:ext>
              </a:extLst>
            </p:cNvPr>
            <p:cNvSpPr/>
            <p:nvPr/>
          </p:nvSpPr>
          <p:spPr>
            <a:xfrm>
              <a:off x="6582706"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9EF0DC6-FA37-A517-598A-ABF937A7E75D}"/>
                </a:ext>
              </a:extLst>
            </p:cNvPr>
            <p:cNvSpPr txBox="1"/>
            <p:nvPr/>
          </p:nvSpPr>
          <p:spPr>
            <a:xfrm>
              <a:off x="6821735" y="2301832"/>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O</a:t>
              </a:r>
            </a:p>
          </p:txBody>
        </p:sp>
      </p:grpSp>
      <p:grpSp>
        <p:nvGrpSpPr>
          <p:cNvPr id="30" name="Group 29">
            <a:extLst>
              <a:ext uri="{FF2B5EF4-FFF2-40B4-BE49-F238E27FC236}">
                <a16:creationId xmlns:a16="http://schemas.microsoft.com/office/drawing/2014/main" id="{720D71C0-50AE-5D1E-9D86-5625FB6C3824}"/>
              </a:ext>
            </a:extLst>
          </p:cNvPr>
          <p:cNvGrpSpPr/>
          <p:nvPr/>
        </p:nvGrpSpPr>
        <p:grpSpPr>
          <a:xfrm>
            <a:off x="8944002" y="1933592"/>
            <a:ext cx="2085948" cy="2646878"/>
            <a:chOff x="9210702" y="2311357"/>
            <a:chExt cx="1552548" cy="2646878"/>
          </a:xfrm>
        </p:grpSpPr>
        <p:sp>
          <p:nvSpPr>
            <p:cNvPr id="17" name="Rectangle: Rounded Corners 16">
              <a:extLst>
                <a:ext uri="{FF2B5EF4-FFF2-40B4-BE49-F238E27FC236}">
                  <a16:creationId xmlns:a16="http://schemas.microsoft.com/office/drawing/2014/main" id="{DEFE1756-C405-1F4D-942A-7A3F97A0842D}"/>
                </a:ext>
              </a:extLst>
            </p:cNvPr>
            <p:cNvSpPr/>
            <p:nvPr/>
          </p:nvSpPr>
          <p:spPr>
            <a:xfrm>
              <a:off x="9210702"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C9863F87-FCEB-ECAC-01AC-60C94378EC96}"/>
                </a:ext>
              </a:extLst>
            </p:cNvPr>
            <p:cNvSpPr txBox="1"/>
            <p:nvPr/>
          </p:nvSpPr>
          <p:spPr>
            <a:xfrm>
              <a:off x="9444746"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T</a:t>
              </a:r>
            </a:p>
          </p:txBody>
        </p:sp>
      </p:grpSp>
      <p:grpSp>
        <p:nvGrpSpPr>
          <p:cNvPr id="3" name="Group 2">
            <a:extLst>
              <a:ext uri="{FF2B5EF4-FFF2-40B4-BE49-F238E27FC236}">
                <a16:creationId xmlns:a16="http://schemas.microsoft.com/office/drawing/2014/main" id="{6204047B-020C-C9C5-DF30-287935394C8A}"/>
              </a:ext>
            </a:extLst>
          </p:cNvPr>
          <p:cNvGrpSpPr/>
          <p:nvPr/>
        </p:nvGrpSpPr>
        <p:grpSpPr>
          <a:xfrm>
            <a:off x="1114658" y="4276654"/>
            <a:ext cx="2167161" cy="1278943"/>
            <a:chOff x="1609724" y="2225104"/>
            <a:chExt cx="2167161" cy="1278943"/>
          </a:xfrm>
        </p:grpSpPr>
        <p:sp>
          <p:nvSpPr>
            <p:cNvPr id="20" name="TextBox 19">
              <a:extLst>
                <a:ext uri="{FF2B5EF4-FFF2-40B4-BE49-F238E27FC236}">
                  <a16:creationId xmlns:a16="http://schemas.microsoft.com/office/drawing/2014/main" id="{A6931713-A3CF-AD54-CA9A-98F69E1C0143}"/>
                </a:ext>
              </a:extLst>
            </p:cNvPr>
            <p:cNvSpPr txBox="1"/>
            <p:nvPr/>
          </p:nvSpPr>
          <p:spPr>
            <a:xfrm>
              <a:off x="1614708" y="2225104"/>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Strength</a:t>
              </a:r>
            </a:p>
          </p:txBody>
        </p:sp>
        <p:sp>
          <p:nvSpPr>
            <p:cNvPr id="26" name="TextBox 25">
              <a:extLst>
                <a:ext uri="{FF2B5EF4-FFF2-40B4-BE49-F238E27FC236}">
                  <a16:creationId xmlns:a16="http://schemas.microsoft.com/office/drawing/2014/main" id="{CCEF9A81-FD4B-7B7D-9642-09738EA87E5B}"/>
                </a:ext>
              </a:extLst>
            </p:cNvPr>
            <p:cNvSpPr txBox="1"/>
            <p:nvPr/>
          </p:nvSpPr>
          <p:spPr>
            <a:xfrm>
              <a:off x="1609724" y="2559365"/>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Lorem ipsum dolor sit amet, consectetur adipiscing elit, sed do eiusmod tempor incididunt ut labore et</a:t>
              </a:r>
            </a:p>
          </p:txBody>
        </p:sp>
      </p:grpSp>
      <p:grpSp>
        <p:nvGrpSpPr>
          <p:cNvPr id="7" name="Group 6">
            <a:extLst>
              <a:ext uri="{FF2B5EF4-FFF2-40B4-BE49-F238E27FC236}">
                <a16:creationId xmlns:a16="http://schemas.microsoft.com/office/drawing/2014/main" id="{5EC5F4E0-0658-1A2D-0116-477DB160CCA6}"/>
              </a:ext>
            </a:extLst>
          </p:cNvPr>
          <p:cNvGrpSpPr/>
          <p:nvPr/>
        </p:nvGrpSpPr>
        <p:grpSpPr>
          <a:xfrm>
            <a:off x="3647404" y="4276654"/>
            <a:ext cx="2167161" cy="1278943"/>
            <a:chOff x="8416251" y="2225104"/>
            <a:chExt cx="2167161" cy="1278943"/>
          </a:xfrm>
        </p:grpSpPr>
        <p:sp>
          <p:nvSpPr>
            <p:cNvPr id="14" name="TextBox 13">
              <a:extLst>
                <a:ext uri="{FF2B5EF4-FFF2-40B4-BE49-F238E27FC236}">
                  <a16:creationId xmlns:a16="http://schemas.microsoft.com/office/drawing/2014/main" id="{403E60DE-C7A3-C87B-D191-56A30B430079}"/>
                </a:ext>
              </a:extLst>
            </p:cNvPr>
            <p:cNvSpPr txBox="1"/>
            <p:nvPr/>
          </p:nvSpPr>
          <p:spPr>
            <a:xfrm>
              <a:off x="8421235" y="2225104"/>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Weakness</a:t>
              </a:r>
            </a:p>
          </p:txBody>
        </p:sp>
        <p:sp>
          <p:nvSpPr>
            <p:cNvPr id="29" name="TextBox 28">
              <a:extLst>
                <a:ext uri="{FF2B5EF4-FFF2-40B4-BE49-F238E27FC236}">
                  <a16:creationId xmlns:a16="http://schemas.microsoft.com/office/drawing/2014/main" id="{809D5242-49F9-36B5-4E6D-A20E043504C0}"/>
                </a:ext>
              </a:extLst>
            </p:cNvPr>
            <p:cNvSpPr txBox="1"/>
            <p:nvPr/>
          </p:nvSpPr>
          <p:spPr>
            <a:xfrm>
              <a:off x="8416251" y="2559365"/>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grpSp>
        <p:nvGrpSpPr>
          <p:cNvPr id="4" name="Group 3">
            <a:extLst>
              <a:ext uri="{FF2B5EF4-FFF2-40B4-BE49-F238E27FC236}">
                <a16:creationId xmlns:a16="http://schemas.microsoft.com/office/drawing/2014/main" id="{AB9BF216-CCAE-DD10-D651-9FD4722F8FEF}"/>
              </a:ext>
            </a:extLst>
          </p:cNvPr>
          <p:cNvGrpSpPr/>
          <p:nvPr/>
        </p:nvGrpSpPr>
        <p:grpSpPr>
          <a:xfrm>
            <a:off x="6275400" y="4276654"/>
            <a:ext cx="2167161" cy="1298020"/>
            <a:chOff x="1609724" y="4142712"/>
            <a:chExt cx="2167161" cy="1298020"/>
          </a:xfrm>
        </p:grpSpPr>
        <p:sp>
          <p:nvSpPr>
            <p:cNvPr id="18" name="TextBox 17">
              <a:extLst>
                <a:ext uri="{FF2B5EF4-FFF2-40B4-BE49-F238E27FC236}">
                  <a16:creationId xmlns:a16="http://schemas.microsoft.com/office/drawing/2014/main" id="{4C751D21-20A1-2F01-DC7B-615EE41BD395}"/>
                </a:ext>
              </a:extLst>
            </p:cNvPr>
            <p:cNvSpPr txBox="1"/>
            <p:nvPr/>
          </p:nvSpPr>
          <p:spPr>
            <a:xfrm>
              <a:off x="1614708" y="4142712"/>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Opportunity</a:t>
              </a:r>
            </a:p>
          </p:txBody>
        </p:sp>
        <p:sp>
          <p:nvSpPr>
            <p:cNvPr id="32" name="TextBox 31">
              <a:extLst>
                <a:ext uri="{FF2B5EF4-FFF2-40B4-BE49-F238E27FC236}">
                  <a16:creationId xmlns:a16="http://schemas.microsoft.com/office/drawing/2014/main" id="{456764B9-DB6A-C29F-946C-BA72234DDDBB}"/>
                </a:ext>
              </a:extLst>
            </p:cNvPr>
            <p:cNvSpPr txBox="1"/>
            <p:nvPr/>
          </p:nvSpPr>
          <p:spPr>
            <a:xfrm>
              <a:off x="1609724" y="4496050"/>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8" name="Group 7">
            <a:extLst>
              <a:ext uri="{FF2B5EF4-FFF2-40B4-BE49-F238E27FC236}">
                <a16:creationId xmlns:a16="http://schemas.microsoft.com/office/drawing/2014/main" id="{61D01430-7042-1CEB-BBC6-2582FF34331E}"/>
              </a:ext>
            </a:extLst>
          </p:cNvPr>
          <p:cNvGrpSpPr/>
          <p:nvPr/>
        </p:nvGrpSpPr>
        <p:grpSpPr>
          <a:xfrm>
            <a:off x="8903396" y="4276654"/>
            <a:ext cx="2167160" cy="1298020"/>
            <a:chOff x="8416251" y="4142712"/>
            <a:chExt cx="2167160" cy="1298020"/>
          </a:xfrm>
        </p:grpSpPr>
        <p:sp>
          <p:nvSpPr>
            <p:cNvPr id="19" name="TextBox 18">
              <a:extLst>
                <a:ext uri="{FF2B5EF4-FFF2-40B4-BE49-F238E27FC236}">
                  <a16:creationId xmlns:a16="http://schemas.microsoft.com/office/drawing/2014/main" id="{F5193E4F-D9FE-687E-B970-82B38019F5C6}"/>
                </a:ext>
              </a:extLst>
            </p:cNvPr>
            <p:cNvSpPr txBox="1"/>
            <p:nvPr/>
          </p:nvSpPr>
          <p:spPr>
            <a:xfrm>
              <a:off x="8421235" y="4142712"/>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Threat</a:t>
              </a:r>
            </a:p>
          </p:txBody>
        </p:sp>
        <p:sp>
          <p:nvSpPr>
            <p:cNvPr id="35" name="TextBox 34">
              <a:extLst>
                <a:ext uri="{FF2B5EF4-FFF2-40B4-BE49-F238E27FC236}">
                  <a16:creationId xmlns:a16="http://schemas.microsoft.com/office/drawing/2014/main" id="{F21170E6-371B-8359-2B01-5048019F8886}"/>
                </a:ext>
              </a:extLst>
            </p:cNvPr>
            <p:cNvSpPr txBox="1"/>
            <p:nvPr/>
          </p:nvSpPr>
          <p:spPr>
            <a:xfrm>
              <a:off x="8416251" y="4496050"/>
              <a:ext cx="2167160"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Tree>
    <p:extLst>
      <p:ext uri="{BB962C8B-B14F-4D97-AF65-F5344CB8AC3E}">
        <p14:creationId xmlns:p14="http://schemas.microsoft.com/office/powerpoint/2010/main" val="84096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2292350" y="1199097"/>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624773" y="1528514"/>
              <a:ext cx="5198447"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mj-lt"/>
                  <a:cs typeface="Poppins SemiBold"/>
                </a:rPr>
                <a:t>AGENDA</a:t>
              </a:r>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grpSp>
        <p:nvGrpSpPr>
          <p:cNvPr id="14" name="Group 13">
            <a:extLst>
              <a:ext uri="{FF2B5EF4-FFF2-40B4-BE49-F238E27FC236}">
                <a16:creationId xmlns:a16="http://schemas.microsoft.com/office/drawing/2014/main" id="{DE0355CE-CFBB-AC58-802A-0B3F9E085362}"/>
              </a:ext>
            </a:extLst>
          </p:cNvPr>
          <p:cNvGrpSpPr/>
          <p:nvPr/>
        </p:nvGrpSpPr>
        <p:grpSpPr>
          <a:xfrm>
            <a:off x="2446677" y="2819093"/>
            <a:ext cx="1413868" cy="911711"/>
            <a:chOff x="4691812" y="2667643"/>
            <a:chExt cx="2836266" cy="1463615"/>
          </a:xfrm>
        </p:grpSpPr>
        <p:sp>
          <p:nvSpPr>
            <p:cNvPr id="17" name="Rectangle: Rounded Corners 16">
              <a:extLst>
                <a:ext uri="{FF2B5EF4-FFF2-40B4-BE49-F238E27FC236}">
                  <a16:creationId xmlns:a16="http://schemas.microsoft.com/office/drawing/2014/main" id="{DEFE1756-C405-1F4D-942A-7A3F97A0842D}"/>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4DB24AA-26A6-EC4B-31A0-E6DAE22CDACB}"/>
                </a:ext>
              </a:extLst>
            </p:cNvPr>
            <p:cNvSpPr txBox="1"/>
            <p:nvPr/>
          </p:nvSpPr>
          <p:spPr>
            <a:xfrm>
              <a:off x="5015049" y="2669450"/>
              <a:ext cx="2189790" cy="1269983"/>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2</a:t>
              </a:r>
            </a:p>
          </p:txBody>
        </p:sp>
      </p:grpSp>
      <p:sp>
        <p:nvSpPr>
          <p:cNvPr id="21" name="TextBox 20">
            <a:extLst>
              <a:ext uri="{FF2B5EF4-FFF2-40B4-BE49-F238E27FC236}">
                <a16:creationId xmlns:a16="http://schemas.microsoft.com/office/drawing/2014/main" id="{FC267E50-894D-FC83-13CE-3C582F08B673}"/>
              </a:ext>
            </a:extLst>
          </p:cNvPr>
          <p:cNvSpPr txBox="1"/>
          <p:nvPr/>
        </p:nvSpPr>
        <p:spPr>
          <a:xfrm>
            <a:off x="2395779" y="3894956"/>
            <a:ext cx="1516825" cy="73622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Data &amp; Methods</a:t>
            </a:r>
            <a:endParaRPr lang="en-US" sz="1600"/>
          </a:p>
          <a:p>
            <a:pPr algn="ctr"/>
            <a:endParaRPr lang="en-IN" sz="1400" b="1"/>
          </a:p>
        </p:txBody>
      </p:sp>
      <p:sp>
        <p:nvSpPr>
          <p:cNvPr id="5" name="TextBox 4">
            <a:extLst>
              <a:ext uri="{FF2B5EF4-FFF2-40B4-BE49-F238E27FC236}">
                <a16:creationId xmlns:a16="http://schemas.microsoft.com/office/drawing/2014/main" id="{D883B7D0-9363-2A90-CFDB-540E204165F4}"/>
              </a:ext>
            </a:extLst>
          </p:cNvPr>
          <p:cNvSpPr txBox="1"/>
          <p:nvPr/>
        </p:nvSpPr>
        <p:spPr>
          <a:xfrm>
            <a:off x="3902362" y="3902214"/>
            <a:ext cx="2161902" cy="31919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ontserrat"/>
              </a:rPr>
              <a:t>EDA</a:t>
            </a:r>
          </a:p>
        </p:txBody>
      </p:sp>
      <p:sp>
        <p:nvSpPr>
          <p:cNvPr id="10" name="TextBox 9">
            <a:extLst>
              <a:ext uri="{FF2B5EF4-FFF2-40B4-BE49-F238E27FC236}">
                <a16:creationId xmlns:a16="http://schemas.microsoft.com/office/drawing/2014/main" id="{03E07DBC-CEC1-7198-D574-3638324D10DF}"/>
              </a:ext>
            </a:extLst>
          </p:cNvPr>
          <p:cNvSpPr txBox="1"/>
          <p:nvPr/>
        </p:nvSpPr>
        <p:spPr>
          <a:xfrm>
            <a:off x="248149" y="3900601"/>
            <a:ext cx="2161902" cy="310341"/>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Project Proposal</a:t>
            </a:r>
          </a:p>
        </p:txBody>
      </p:sp>
      <p:sp>
        <p:nvSpPr>
          <p:cNvPr id="31" name="TextBox 30">
            <a:extLst>
              <a:ext uri="{FF2B5EF4-FFF2-40B4-BE49-F238E27FC236}">
                <a16:creationId xmlns:a16="http://schemas.microsoft.com/office/drawing/2014/main" id="{A8E74E3D-558B-FCCF-2D47-B8AECAA27D53}"/>
              </a:ext>
            </a:extLst>
          </p:cNvPr>
          <p:cNvSpPr txBox="1"/>
          <p:nvPr/>
        </p:nvSpPr>
        <p:spPr>
          <a:xfrm>
            <a:off x="9595349" y="3894957"/>
            <a:ext cx="1710347" cy="1172244"/>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Ethical, Legal &amp; Societal Implications</a:t>
            </a:r>
            <a:endParaRPr lang="en-US" sz="1600"/>
          </a:p>
          <a:p>
            <a:pPr algn="ctr"/>
            <a:endParaRPr lang="en-IN" sz="1100" b="1"/>
          </a:p>
          <a:p>
            <a:pPr algn="ctr"/>
            <a:endParaRPr lang="en-IN" sz="1400" b="1"/>
          </a:p>
        </p:txBody>
      </p:sp>
      <p:sp>
        <p:nvSpPr>
          <p:cNvPr id="32" name="TextBox 31">
            <a:extLst>
              <a:ext uri="{FF2B5EF4-FFF2-40B4-BE49-F238E27FC236}">
                <a16:creationId xmlns:a16="http://schemas.microsoft.com/office/drawing/2014/main" id="{F4FF95FD-92FC-2053-5832-875B54BA2EB9}"/>
              </a:ext>
            </a:extLst>
          </p:cNvPr>
          <p:cNvSpPr txBox="1"/>
          <p:nvPr/>
        </p:nvSpPr>
        <p:spPr>
          <a:xfrm>
            <a:off x="5723421" y="3914309"/>
            <a:ext cx="2161902" cy="53719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ontserrat"/>
              </a:rPr>
              <a:t>Regression Analysis</a:t>
            </a:r>
            <a:endParaRPr lang="en-US" sz="1600"/>
          </a:p>
        </p:txBody>
      </p:sp>
      <p:sp>
        <p:nvSpPr>
          <p:cNvPr id="33" name="TextBox 32">
            <a:extLst>
              <a:ext uri="{FF2B5EF4-FFF2-40B4-BE49-F238E27FC236}">
                <a16:creationId xmlns:a16="http://schemas.microsoft.com/office/drawing/2014/main" id="{3BFA658E-8E03-935B-3D7B-F665E3F6FE2A}"/>
              </a:ext>
            </a:extLst>
          </p:cNvPr>
          <p:cNvSpPr txBox="1"/>
          <p:nvPr/>
        </p:nvSpPr>
        <p:spPr>
          <a:xfrm>
            <a:off x="7895243" y="3900602"/>
            <a:ext cx="1456347" cy="116589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ontserrat"/>
              </a:rPr>
              <a:t>Stakeholder Implications</a:t>
            </a:r>
            <a:endParaRPr lang="en-US" sz="1600" b="1">
              <a:latin typeface="Montserrat"/>
            </a:endParaRPr>
          </a:p>
          <a:p>
            <a:pPr algn="ctr"/>
            <a:endParaRPr lang="en-IN" b="1">
              <a:latin typeface="Montserrat"/>
            </a:endParaRPr>
          </a:p>
        </p:txBody>
      </p:sp>
      <p:grpSp>
        <p:nvGrpSpPr>
          <p:cNvPr id="4" name="Group 3">
            <a:extLst>
              <a:ext uri="{FF2B5EF4-FFF2-40B4-BE49-F238E27FC236}">
                <a16:creationId xmlns:a16="http://schemas.microsoft.com/office/drawing/2014/main" id="{E2CC3E0C-D368-8717-E792-ED3C47789AE8}"/>
              </a:ext>
            </a:extLst>
          </p:cNvPr>
          <p:cNvGrpSpPr/>
          <p:nvPr/>
        </p:nvGrpSpPr>
        <p:grpSpPr>
          <a:xfrm>
            <a:off x="622715" y="2804579"/>
            <a:ext cx="1413868" cy="924457"/>
            <a:chOff x="4691812" y="2667643"/>
            <a:chExt cx="2836266" cy="1484076"/>
          </a:xfrm>
        </p:grpSpPr>
        <p:sp>
          <p:nvSpPr>
            <p:cNvPr id="20" name="Rectangle: Rounded Corners 19">
              <a:extLst>
                <a:ext uri="{FF2B5EF4-FFF2-40B4-BE49-F238E27FC236}">
                  <a16:creationId xmlns:a16="http://schemas.microsoft.com/office/drawing/2014/main" id="{C6BA5D59-F41B-9541-DB5A-AD433E99F14E}"/>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01FDFAAD-0770-F714-B1B8-2C134ED249B5}"/>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1</a:t>
              </a:r>
            </a:p>
          </p:txBody>
        </p:sp>
      </p:grpSp>
      <p:grpSp>
        <p:nvGrpSpPr>
          <p:cNvPr id="35" name="Group 34">
            <a:extLst>
              <a:ext uri="{FF2B5EF4-FFF2-40B4-BE49-F238E27FC236}">
                <a16:creationId xmlns:a16="http://schemas.microsoft.com/office/drawing/2014/main" id="{84C2CD9C-4D95-ED75-FA73-E45AD03AABB5}"/>
              </a:ext>
            </a:extLst>
          </p:cNvPr>
          <p:cNvGrpSpPr/>
          <p:nvPr/>
        </p:nvGrpSpPr>
        <p:grpSpPr>
          <a:xfrm>
            <a:off x="4270639" y="2809417"/>
            <a:ext cx="1413868" cy="924457"/>
            <a:chOff x="4691812" y="2667643"/>
            <a:chExt cx="2836266" cy="1484076"/>
          </a:xfrm>
        </p:grpSpPr>
        <p:sp>
          <p:nvSpPr>
            <p:cNvPr id="36" name="Rectangle: Rounded Corners 35">
              <a:extLst>
                <a:ext uri="{FF2B5EF4-FFF2-40B4-BE49-F238E27FC236}">
                  <a16:creationId xmlns:a16="http://schemas.microsoft.com/office/drawing/2014/main" id="{78DCDBD6-62E1-4318-4254-40740361F957}"/>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1F2BB2C4-0F64-0FBB-7DB1-3CFE52194887}"/>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3</a:t>
              </a:r>
            </a:p>
          </p:txBody>
        </p:sp>
      </p:grpSp>
      <p:grpSp>
        <p:nvGrpSpPr>
          <p:cNvPr id="38" name="Group 37">
            <a:extLst>
              <a:ext uri="{FF2B5EF4-FFF2-40B4-BE49-F238E27FC236}">
                <a16:creationId xmlns:a16="http://schemas.microsoft.com/office/drawing/2014/main" id="{414EE493-10D7-6827-C13E-E6AB0E5FA5C0}"/>
              </a:ext>
            </a:extLst>
          </p:cNvPr>
          <p:cNvGrpSpPr/>
          <p:nvPr/>
        </p:nvGrpSpPr>
        <p:grpSpPr>
          <a:xfrm>
            <a:off x="6094601" y="2799741"/>
            <a:ext cx="1413868" cy="924457"/>
            <a:chOff x="4691812" y="2667643"/>
            <a:chExt cx="2836266" cy="1484076"/>
          </a:xfrm>
        </p:grpSpPr>
        <p:sp>
          <p:nvSpPr>
            <p:cNvPr id="39" name="Rectangle: Rounded Corners 38">
              <a:extLst>
                <a:ext uri="{FF2B5EF4-FFF2-40B4-BE49-F238E27FC236}">
                  <a16:creationId xmlns:a16="http://schemas.microsoft.com/office/drawing/2014/main" id="{3FA03594-6EAE-953E-A16B-A46439D2FF97}"/>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CB30D0DB-E6AC-16ED-8819-7D69E12B6878}"/>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4</a:t>
              </a:r>
            </a:p>
          </p:txBody>
        </p:sp>
      </p:grpSp>
      <p:grpSp>
        <p:nvGrpSpPr>
          <p:cNvPr id="41" name="Group 40">
            <a:extLst>
              <a:ext uri="{FF2B5EF4-FFF2-40B4-BE49-F238E27FC236}">
                <a16:creationId xmlns:a16="http://schemas.microsoft.com/office/drawing/2014/main" id="{13A85C28-8B47-A707-82B7-697160C3A1D2}"/>
              </a:ext>
            </a:extLst>
          </p:cNvPr>
          <p:cNvGrpSpPr/>
          <p:nvPr/>
        </p:nvGrpSpPr>
        <p:grpSpPr>
          <a:xfrm>
            <a:off x="7918563" y="2819094"/>
            <a:ext cx="1413868" cy="924457"/>
            <a:chOff x="4691812" y="2667643"/>
            <a:chExt cx="2836266" cy="1484076"/>
          </a:xfrm>
        </p:grpSpPr>
        <p:sp>
          <p:nvSpPr>
            <p:cNvPr id="42" name="Rectangle: Rounded Corners 41">
              <a:extLst>
                <a:ext uri="{FF2B5EF4-FFF2-40B4-BE49-F238E27FC236}">
                  <a16:creationId xmlns:a16="http://schemas.microsoft.com/office/drawing/2014/main" id="{4283E530-EBFE-2144-67BF-19E1901DB765}"/>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8A4871C6-89B5-2FEE-B38C-AAD51227B5E9}"/>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5</a:t>
              </a:r>
            </a:p>
          </p:txBody>
        </p:sp>
      </p:grpSp>
      <p:grpSp>
        <p:nvGrpSpPr>
          <p:cNvPr id="44" name="Group 43">
            <a:extLst>
              <a:ext uri="{FF2B5EF4-FFF2-40B4-BE49-F238E27FC236}">
                <a16:creationId xmlns:a16="http://schemas.microsoft.com/office/drawing/2014/main" id="{329C8805-FE0C-1649-53C4-57313D3712AD}"/>
              </a:ext>
            </a:extLst>
          </p:cNvPr>
          <p:cNvGrpSpPr/>
          <p:nvPr/>
        </p:nvGrpSpPr>
        <p:grpSpPr>
          <a:xfrm>
            <a:off x="9742525" y="2814256"/>
            <a:ext cx="1413868" cy="924457"/>
            <a:chOff x="4691812" y="2667643"/>
            <a:chExt cx="2836266" cy="1484076"/>
          </a:xfrm>
        </p:grpSpPr>
        <p:sp>
          <p:nvSpPr>
            <p:cNvPr id="45" name="Rectangle: Rounded Corners 44">
              <a:extLst>
                <a:ext uri="{FF2B5EF4-FFF2-40B4-BE49-F238E27FC236}">
                  <a16:creationId xmlns:a16="http://schemas.microsoft.com/office/drawing/2014/main" id="{ADAB4A9D-1B26-2D8A-F5BB-391146070B58}"/>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BCE49C2B-1A56-9DB1-B7EA-7FC2F6FAA21D}"/>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6</a:t>
              </a:r>
            </a:p>
          </p:txBody>
        </p:sp>
      </p:grpSp>
    </p:spTree>
    <p:extLst>
      <p:ext uri="{BB962C8B-B14F-4D97-AF65-F5344CB8AC3E}">
        <p14:creationId xmlns:p14="http://schemas.microsoft.com/office/powerpoint/2010/main" val="4020825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249925B-57AF-BBF6-D4A2-B5E951B23D34}"/>
              </a:ext>
            </a:extLst>
          </p:cNvPr>
          <p:cNvSpPr/>
          <p:nvPr/>
        </p:nvSpPr>
        <p:spPr>
          <a:xfrm>
            <a:off x="982663" y="3667772"/>
            <a:ext cx="2340754" cy="2210864"/>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270D18C-35D9-8DF3-6C2D-DAB23FC569DE}"/>
              </a:ext>
            </a:extLst>
          </p:cNvPr>
          <p:cNvSpPr/>
          <p:nvPr/>
        </p:nvSpPr>
        <p:spPr>
          <a:xfrm>
            <a:off x="3556180" y="3326049"/>
            <a:ext cx="2340754" cy="2552587"/>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451BF44-8DBC-E68D-B2A5-2C8EBA4693CE}"/>
              </a:ext>
            </a:extLst>
          </p:cNvPr>
          <p:cNvSpPr/>
          <p:nvPr/>
        </p:nvSpPr>
        <p:spPr>
          <a:xfrm>
            <a:off x="6129697" y="2984327"/>
            <a:ext cx="2340754" cy="2894309"/>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880B2DB-05FF-CE8E-45F5-C4D73F281A20}"/>
              </a:ext>
            </a:extLst>
          </p:cNvPr>
          <p:cNvSpPr/>
          <p:nvPr/>
        </p:nvSpPr>
        <p:spPr>
          <a:xfrm>
            <a:off x="8703214" y="2633390"/>
            <a:ext cx="2340754" cy="3245246"/>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FC9A9D9F-A1FD-333C-FA99-B0A937F0C114}"/>
              </a:ext>
            </a:extLst>
          </p:cNvPr>
          <p:cNvGrpSpPr/>
          <p:nvPr/>
        </p:nvGrpSpPr>
        <p:grpSpPr>
          <a:xfrm>
            <a:off x="1001713" y="913983"/>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310297" y="1528514"/>
              <a:ext cx="519844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Business Model</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20" name="TextBox 19">
            <a:extLst>
              <a:ext uri="{FF2B5EF4-FFF2-40B4-BE49-F238E27FC236}">
                <a16:creationId xmlns:a16="http://schemas.microsoft.com/office/drawing/2014/main" id="{A6931713-A3CF-AD54-CA9A-98F69E1C0143}"/>
              </a:ext>
            </a:extLst>
          </p:cNvPr>
          <p:cNvSpPr txBox="1"/>
          <p:nvPr/>
        </p:nvSpPr>
        <p:spPr>
          <a:xfrm>
            <a:off x="1248066" y="4074192"/>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5" name="TextBox 14">
            <a:extLst>
              <a:ext uri="{FF2B5EF4-FFF2-40B4-BE49-F238E27FC236}">
                <a16:creationId xmlns:a16="http://schemas.microsoft.com/office/drawing/2014/main" id="{2F19914A-EBDE-3FBB-A0CD-82BB8EDCD8F9}"/>
              </a:ext>
            </a:extLst>
          </p:cNvPr>
          <p:cNvSpPr txBox="1"/>
          <p:nvPr/>
        </p:nvSpPr>
        <p:spPr>
          <a:xfrm>
            <a:off x="3823220" y="3771587"/>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7" name="TextBox 16">
            <a:extLst>
              <a:ext uri="{FF2B5EF4-FFF2-40B4-BE49-F238E27FC236}">
                <a16:creationId xmlns:a16="http://schemas.microsoft.com/office/drawing/2014/main" id="{E060A0C3-DE7A-5FCE-456E-619D154352D3}"/>
              </a:ext>
            </a:extLst>
          </p:cNvPr>
          <p:cNvSpPr txBox="1"/>
          <p:nvPr/>
        </p:nvSpPr>
        <p:spPr>
          <a:xfrm>
            <a:off x="6395101" y="3531492"/>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8" name="TextBox 17">
            <a:extLst>
              <a:ext uri="{FF2B5EF4-FFF2-40B4-BE49-F238E27FC236}">
                <a16:creationId xmlns:a16="http://schemas.microsoft.com/office/drawing/2014/main" id="{AF528B2C-6619-7DA4-6E4E-DF091B0305A7}"/>
              </a:ext>
            </a:extLst>
          </p:cNvPr>
          <p:cNvSpPr txBox="1"/>
          <p:nvPr/>
        </p:nvSpPr>
        <p:spPr>
          <a:xfrm>
            <a:off x="8968617" y="3164423"/>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24" name="TextBox 23">
            <a:extLst>
              <a:ext uri="{FF2B5EF4-FFF2-40B4-BE49-F238E27FC236}">
                <a16:creationId xmlns:a16="http://schemas.microsoft.com/office/drawing/2014/main" id="{14CEBE0F-A4E1-0915-5D40-761F007E78F9}"/>
              </a:ext>
            </a:extLst>
          </p:cNvPr>
          <p:cNvSpPr txBox="1"/>
          <p:nvPr/>
        </p:nvSpPr>
        <p:spPr>
          <a:xfrm>
            <a:off x="1232939" y="4386519"/>
            <a:ext cx="1840204" cy="726674"/>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Lorem ipsum dolor sit </a:t>
            </a:r>
            <a:r>
              <a:rPr lang="en-IN" sz="1100" err="1">
                <a:latin typeface="+mn-lt"/>
              </a:rPr>
              <a:t>adipiscing</a:t>
            </a:r>
            <a:r>
              <a:rPr lang="en-IN" sz="1100">
                <a:latin typeface="+mn-lt"/>
              </a:rPr>
              <a:t> elit, sed do </a:t>
            </a:r>
            <a:r>
              <a:rPr lang="en-IN" sz="1100" err="1">
                <a:latin typeface="+mn-lt"/>
              </a:rPr>
              <a:t>incididunt</a:t>
            </a:r>
            <a:r>
              <a:rPr lang="en-IN" sz="1100">
                <a:latin typeface="+mn-lt"/>
              </a:rPr>
              <a:t> ut labore et</a:t>
            </a:r>
          </a:p>
        </p:txBody>
      </p:sp>
      <p:sp>
        <p:nvSpPr>
          <p:cNvPr id="27" name="TextBox 26">
            <a:extLst>
              <a:ext uri="{FF2B5EF4-FFF2-40B4-BE49-F238E27FC236}">
                <a16:creationId xmlns:a16="http://schemas.microsoft.com/office/drawing/2014/main" id="{D481E953-B162-8241-CCC0-AA9D106C4099}"/>
              </a:ext>
            </a:extLst>
          </p:cNvPr>
          <p:cNvSpPr txBox="1"/>
          <p:nvPr/>
        </p:nvSpPr>
        <p:spPr>
          <a:xfrm>
            <a:off x="3810883" y="4082416"/>
            <a:ext cx="1840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a:t>
            </a:r>
            <a:r>
              <a:rPr lang="en-IN" sz="1100" err="1">
                <a:latin typeface="+mn-lt"/>
              </a:rPr>
              <a:t>enim</a:t>
            </a:r>
            <a:r>
              <a:rPr lang="en-IN" sz="1100">
                <a:latin typeface="+mn-lt"/>
              </a:rPr>
              <a:t> minim </a:t>
            </a:r>
            <a:r>
              <a:rPr lang="en-IN" sz="1100" err="1">
                <a:latin typeface="+mn-lt"/>
              </a:rPr>
              <a:t>veniam</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sp>
        <p:nvSpPr>
          <p:cNvPr id="30" name="TextBox 29">
            <a:extLst>
              <a:ext uri="{FF2B5EF4-FFF2-40B4-BE49-F238E27FC236}">
                <a16:creationId xmlns:a16="http://schemas.microsoft.com/office/drawing/2014/main" id="{C886168D-7097-6E5B-7264-F474960EFE52}"/>
              </a:ext>
            </a:extLst>
          </p:cNvPr>
          <p:cNvSpPr txBox="1"/>
          <p:nvPr/>
        </p:nvSpPr>
        <p:spPr>
          <a:xfrm>
            <a:off x="6379972" y="3845534"/>
            <a:ext cx="1840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endParaRPr lang="en-IN" sz="1100">
              <a:latin typeface="+mn-lt"/>
            </a:endParaRPr>
          </a:p>
        </p:txBody>
      </p:sp>
      <p:sp>
        <p:nvSpPr>
          <p:cNvPr id="33" name="TextBox 32">
            <a:extLst>
              <a:ext uri="{FF2B5EF4-FFF2-40B4-BE49-F238E27FC236}">
                <a16:creationId xmlns:a16="http://schemas.microsoft.com/office/drawing/2014/main" id="{9087771E-787E-E5A7-44C3-B1EC5A112C21}"/>
              </a:ext>
            </a:extLst>
          </p:cNvPr>
          <p:cNvSpPr txBox="1"/>
          <p:nvPr/>
        </p:nvSpPr>
        <p:spPr>
          <a:xfrm>
            <a:off x="8953489" y="3470846"/>
            <a:ext cx="1840202" cy="1162691"/>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ad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sp>
        <p:nvSpPr>
          <p:cNvPr id="43" name="Freeform: Shape 42">
            <a:extLst>
              <a:ext uri="{FF2B5EF4-FFF2-40B4-BE49-F238E27FC236}">
                <a16:creationId xmlns:a16="http://schemas.microsoft.com/office/drawing/2014/main" id="{27589EEE-B08C-7E85-C421-0ABFD85DBE5B}"/>
              </a:ext>
            </a:extLst>
          </p:cNvPr>
          <p:cNvSpPr/>
          <p:nvPr/>
        </p:nvSpPr>
        <p:spPr>
          <a:xfrm>
            <a:off x="7034226" y="5073389"/>
            <a:ext cx="501622" cy="452632"/>
          </a:xfrm>
          <a:custGeom>
            <a:avLst/>
            <a:gdLst>
              <a:gd name="connsiteX0" fmla="*/ 29646 w 563280"/>
              <a:gd name="connsiteY0" fmla="*/ 377531 h 508271"/>
              <a:gd name="connsiteX1" fmla="*/ 59293 w 563280"/>
              <a:gd name="connsiteY1" fmla="*/ 382274 h 508271"/>
              <a:gd name="connsiteX2" fmla="*/ 259405 w 563280"/>
              <a:gd name="connsiteY2" fmla="*/ 382274 h 508271"/>
              <a:gd name="connsiteX3" fmla="*/ 259405 w 563280"/>
              <a:gd name="connsiteY3" fmla="*/ 392799 h 508271"/>
              <a:gd name="connsiteX4" fmla="*/ 281640 w 563280"/>
              <a:gd name="connsiteY4" fmla="*/ 415034 h 508271"/>
              <a:gd name="connsiteX5" fmla="*/ 303875 w 563280"/>
              <a:gd name="connsiteY5" fmla="*/ 392799 h 508271"/>
              <a:gd name="connsiteX6" fmla="*/ 303875 w 563280"/>
              <a:gd name="connsiteY6" fmla="*/ 382274 h 508271"/>
              <a:gd name="connsiteX7" fmla="*/ 503987 w 563280"/>
              <a:gd name="connsiteY7" fmla="*/ 382274 h 508271"/>
              <a:gd name="connsiteX8" fmla="*/ 533634 w 563280"/>
              <a:gd name="connsiteY8" fmla="*/ 377531 h 508271"/>
              <a:gd name="connsiteX9" fmla="*/ 533634 w 563280"/>
              <a:gd name="connsiteY9" fmla="*/ 478625 h 508271"/>
              <a:gd name="connsiteX10" fmla="*/ 503987 w 563280"/>
              <a:gd name="connsiteY10" fmla="*/ 508271 h 508271"/>
              <a:gd name="connsiteX11" fmla="*/ 59293 w 563280"/>
              <a:gd name="connsiteY11" fmla="*/ 508271 h 508271"/>
              <a:gd name="connsiteX12" fmla="*/ 29646 w 563280"/>
              <a:gd name="connsiteY12" fmla="*/ 478625 h 508271"/>
              <a:gd name="connsiteX13" fmla="*/ 29646 w 563280"/>
              <a:gd name="connsiteY13" fmla="*/ 108046 h 508271"/>
              <a:gd name="connsiteX14" fmla="*/ 533634 w 563280"/>
              <a:gd name="connsiteY14" fmla="*/ 108046 h 508271"/>
              <a:gd name="connsiteX15" fmla="*/ 563280 w 563280"/>
              <a:gd name="connsiteY15" fmla="*/ 137692 h 508271"/>
              <a:gd name="connsiteX16" fmla="*/ 563280 w 563280"/>
              <a:gd name="connsiteY16" fmla="*/ 285924 h 508271"/>
              <a:gd name="connsiteX17" fmla="*/ 503987 w 563280"/>
              <a:gd name="connsiteY17" fmla="*/ 345216 h 508271"/>
              <a:gd name="connsiteX18" fmla="*/ 303875 w 563280"/>
              <a:gd name="connsiteY18" fmla="*/ 345216 h 508271"/>
              <a:gd name="connsiteX19" fmla="*/ 303875 w 563280"/>
              <a:gd name="connsiteY19" fmla="*/ 327874 h 508271"/>
              <a:gd name="connsiteX20" fmla="*/ 281640 w 563280"/>
              <a:gd name="connsiteY20" fmla="*/ 305639 h 508271"/>
              <a:gd name="connsiteX21" fmla="*/ 259405 w 563280"/>
              <a:gd name="connsiteY21" fmla="*/ 327874 h 508271"/>
              <a:gd name="connsiteX22" fmla="*/ 259405 w 563280"/>
              <a:gd name="connsiteY22" fmla="*/ 345216 h 508271"/>
              <a:gd name="connsiteX23" fmla="*/ 59293 w 563280"/>
              <a:gd name="connsiteY23" fmla="*/ 345216 h 508271"/>
              <a:gd name="connsiteX24" fmla="*/ 0 w 563280"/>
              <a:gd name="connsiteY24" fmla="*/ 285924 h 508271"/>
              <a:gd name="connsiteX25" fmla="*/ 0 w 563280"/>
              <a:gd name="connsiteY25" fmla="*/ 137692 h 508271"/>
              <a:gd name="connsiteX26" fmla="*/ 29646 w 563280"/>
              <a:gd name="connsiteY26" fmla="*/ 108046 h 508271"/>
              <a:gd name="connsiteX27" fmla="*/ 192701 w 563280"/>
              <a:gd name="connsiteY27" fmla="*/ 0 h 508271"/>
              <a:gd name="connsiteX28" fmla="*/ 370579 w 563280"/>
              <a:gd name="connsiteY28" fmla="*/ 0 h 508271"/>
              <a:gd name="connsiteX29" fmla="*/ 420682 w 563280"/>
              <a:gd name="connsiteY29" fmla="*/ 50102 h 508271"/>
              <a:gd name="connsiteX30" fmla="*/ 420682 w 563280"/>
              <a:gd name="connsiteY30" fmla="*/ 86863 h 508271"/>
              <a:gd name="connsiteX31" fmla="*/ 370579 w 563280"/>
              <a:gd name="connsiteY31" fmla="*/ 86863 h 508271"/>
              <a:gd name="connsiteX32" fmla="*/ 370579 w 563280"/>
              <a:gd name="connsiteY32" fmla="*/ 50102 h 508271"/>
              <a:gd name="connsiteX33" fmla="*/ 192701 w 563280"/>
              <a:gd name="connsiteY33" fmla="*/ 50102 h 508271"/>
              <a:gd name="connsiteX34" fmla="*/ 192701 w 563280"/>
              <a:gd name="connsiteY34" fmla="*/ 86863 h 508271"/>
              <a:gd name="connsiteX35" fmla="*/ 142599 w 563280"/>
              <a:gd name="connsiteY35" fmla="*/ 86863 h 508271"/>
              <a:gd name="connsiteX36" fmla="*/ 142599 w 563280"/>
              <a:gd name="connsiteY36" fmla="*/ 50102 h 508271"/>
              <a:gd name="connsiteX37" fmla="*/ 192701 w 563280"/>
              <a:gd name="connsiteY37" fmla="*/ 0 h 5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280" h="508271">
                <a:moveTo>
                  <a:pt x="29646" y="377531"/>
                </a:moveTo>
                <a:cubicBezTo>
                  <a:pt x="38985" y="380644"/>
                  <a:pt x="48916" y="382274"/>
                  <a:pt x="59293" y="382274"/>
                </a:cubicBezTo>
                <a:lnTo>
                  <a:pt x="259405" y="382274"/>
                </a:lnTo>
                <a:lnTo>
                  <a:pt x="259405" y="392799"/>
                </a:lnTo>
                <a:cubicBezTo>
                  <a:pt x="259405" y="405102"/>
                  <a:pt x="269337" y="415034"/>
                  <a:pt x="281640" y="415034"/>
                </a:cubicBezTo>
                <a:cubicBezTo>
                  <a:pt x="293943" y="415034"/>
                  <a:pt x="303875" y="405102"/>
                  <a:pt x="303875" y="392799"/>
                </a:cubicBezTo>
                <a:lnTo>
                  <a:pt x="303875" y="382274"/>
                </a:lnTo>
                <a:lnTo>
                  <a:pt x="503987" y="382274"/>
                </a:lnTo>
                <a:cubicBezTo>
                  <a:pt x="514364" y="382274"/>
                  <a:pt x="524295" y="380496"/>
                  <a:pt x="533634" y="377531"/>
                </a:cubicBezTo>
                <a:lnTo>
                  <a:pt x="533634" y="478625"/>
                </a:lnTo>
                <a:cubicBezTo>
                  <a:pt x="533634" y="494930"/>
                  <a:pt x="520293" y="508271"/>
                  <a:pt x="503987" y="508271"/>
                </a:cubicBezTo>
                <a:lnTo>
                  <a:pt x="59293" y="508271"/>
                </a:lnTo>
                <a:cubicBezTo>
                  <a:pt x="42987" y="508271"/>
                  <a:pt x="29646" y="494930"/>
                  <a:pt x="29646" y="478625"/>
                </a:cubicBezTo>
                <a:close/>
                <a:moveTo>
                  <a:pt x="29646" y="108046"/>
                </a:moveTo>
                <a:lnTo>
                  <a:pt x="533634" y="108046"/>
                </a:lnTo>
                <a:cubicBezTo>
                  <a:pt x="549939" y="108046"/>
                  <a:pt x="563280" y="121387"/>
                  <a:pt x="563280" y="137692"/>
                </a:cubicBezTo>
                <a:lnTo>
                  <a:pt x="563280" y="285924"/>
                </a:lnTo>
                <a:cubicBezTo>
                  <a:pt x="563280" y="318683"/>
                  <a:pt x="536746" y="345216"/>
                  <a:pt x="503987" y="345216"/>
                </a:cubicBezTo>
                <a:lnTo>
                  <a:pt x="303875" y="345216"/>
                </a:lnTo>
                <a:lnTo>
                  <a:pt x="303875" y="327874"/>
                </a:lnTo>
                <a:cubicBezTo>
                  <a:pt x="303875" y="315570"/>
                  <a:pt x="293943" y="305639"/>
                  <a:pt x="281640" y="305639"/>
                </a:cubicBezTo>
                <a:cubicBezTo>
                  <a:pt x="269337" y="305639"/>
                  <a:pt x="259405" y="315570"/>
                  <a:pt x="259405" y="327874"/>
                </a:cubicBezTo>
                <a:lnTo>
                  <a:pt x="259405" y="345216"/>
                </a:lnTo>
                <a:lnTo>
                  <a:pt x="59293" y="345216"/>
                </a:lnTo>
                <a:cubicBezTo>
                  <a:pt x="26534" y="345216"/>
                  <a:pt x="0" y="318683"/>
                  <a:pt x="0" y="285924"/>
                </a:cubicBezTo>
                <a:lnTo>
                  <a:pt x="0" y="137692"/>
                </a:lnTo>
                <a:cubicBezTo>
                  <a:pt x="0" y="121387"/>
                  <a:pt x="13341" y="108046"/>
                  <a:pt x="29646" y="108046"/>
                </a:cubicBezTo>
                <a:close/>
                <a:moveTo>
                  <a:pt x="192701" y="0"/>
                </a:moveTo>
                <a:lnTo>
                  <a:pt x="370579" y="0"/>
                </a:lnTo>
                <a:cubicBezTo>
                  <a:pt x="398298" y="0"/>
                  <a:pt x="420682" y="22383"/>
                  <a:pt x="420682" y="50102"/>
                </a:cubicBezTo>
                <a:lnTo>
                  <a:pt x="420682" y="86863"/>
                </a:lnTo>
                <a:lnTo>
                  <a:pt x="370579" y="86863"/>
                </a:lnTo>
                <a:lnTo>
                  <a:pt x="370579" y="50102"/>
                </a:lnTo>
                <a:lnTo>
                  <a:pt x="192701" y="50102"/>
                </a:lnTo>
                <a:lnTo>
                  <a:pt x="192701" y="86863"/>
                </a:lnTo>
                <a:lnTo>
                  <a:pt x="142599" y="86863"/>
                </a:lnTo>
                <a:lnTo>
                  <a:pt x="142599" y="50102"/>
                </a:lnTo>
                <a:cubicBezTo>
                  <a:pt x="142599" y="22383"/>
                  <a:pt x="164982" y="0"/>
                  <a:pt x="192701" y="0"/>
                </a:cubicBezTo>
                <a:close/>
              </a:path>
            </a:pathLst>
          </a:custGeom>
          <a:solidFill>
            <a:srgbClr val="FF5A5F"/>
          </a:solidFill>
          <a:ln w="1480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27776B4E-3CBE-5734-EB9F-25EA36712125}"/>
              </a:ext>
            </a:extLst>
          </p:cNvPr>
          <p:cNvSpPr/>
          <p:nvPr/>
        </p:nvSpPr>
        <p:spPr>
          <a:xfrm>
            <a:off x="4530381" y="5213882"/>
            <a:ext cx="392352" cy="370268"/>
          </a:xfrm>
          <a:custGeom>
            <a:avLst/>
            <a:gdLst>
              <a:gd name="connsiteX0" fmla="*/ 483994 w 525482"/>
              <a:gd name="connsiteY0" fmla="*/ 2527 h 495906"/>
              <a:gd name="connsiteX1" fmla="*/ 17806 w 525482"/>
              <a:gd name="connsiteY1" fmla="*/ 205752 h 495906"/>
              <a:gd name="connsiteX2" fmla="*/ 16027 w 525482"/>
              <a:gd name="connsiteY2" fmla="*/ 259264 h 495906"/>
              <a:gd name="connsiteX3" fmla="*/ 110599 w 525482"/>
              <a:gd name="connsiteY3" fmla="*/ 308032 h 495906"/>
              <a:gd name="connsiteX4" fmla="*/ 392239 w 525482"/>
              <a:gd name="connsiteY4" fmla="*/ 112070 h 495906"/>
              <a:gd name="connsiteX5" fmla="*/ 398465 w 525482"/>
              <a:gd name="connsiteY5" fmla="*/ 115183 h 495906"/>
              <a:gd name="connsiteX6" fmla="*/ 162480 w 525482"/>
              <a:gd name="connsiteY6" fmla="*/ 340347 h 495906"/>
              <a:gd name="connsiteX7" fmla="*/ 153290 w 525482"/>
              <a:gd name="connsiteY7" fmla="*/ 361840 h 495906"/>
              <a:gd name="connsiteX8" fmla="*/ 153290 w 525482"/>
              <a:gd name="connsiteY8" fmla="*/ 466195 h 495906"/>
              <a:gd name="connsiteX9" fmla="*/ 208284 w 525482"/>
              <a:gd name="connsiteY9" fmla="*/ 481611 h 495906"/>
              <a:gd name="connsiteX10" fmla="*/ 265501 w 525482"/>
              <a:gd name="connsiteY10" fmla="*/ 387929 h 495906"/>
              <a:gd name="connsiteX11" fmla="*/ 386606 w 525482"/>
              <a:gd name="connsiteY11" fmla="*/ 450483 h 495906"/>
              <a:gd name="connsiteX12" fmla="*/ 429000 w 525482"/>
              <a:gd name="connsiteY12" fmla="*/ 431064 h 495906"/>
              <a:gd name="connsiteX13" fmla="*/ 524610 w 525482"/>
              <a:gd name="connsiteY13" fmla="*/ 36620 h 495906"/>
              <a:gd name="connsiteX14" fmla="*/ 483994 w 525482"/>
              <a:gd name="connsiteY14" fmla="*/ 2527 h 4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5482" h="495906">
                <a:moveTo>
                  <a:pt x="483994" y="2527"/>
                </a:moveTo>
                <a:lnTo>
                  <a:pt x="17806" y="205752"/>
                </a:lnTo>
                <a:cubicBezTo>
                  <a:pt x="-5022" y="215684"/>
                  <a:pt x="-6207" y="247850"/>
                  <a:pt x="16027" y="259264"/>
                </a:cubicBezTo>
                <a:lnTo>
                  <a:pt x="110599" y="308032"/>
                </a:lnTo>
                <a:lnTo>
                  <a:pt x="392239" y="112070"/>
                </a:lnTo>
                <a:cubicBezTo>
                  <a:pt x="395204" y="109995"/>
                  <a:pt x="398316" y="112515"/>
                  <a:pt x="398465" y="115183"/>
                </a:cubicBezTo>
                <a:lnTo>
                  <a:pt x="162480" y="340347"/>
                </a:lnTo>
                <a:cubicBezTo>
                  <a:pt x="156551" y="345979"/>
                  <a:pt x="153290" y="353688"/>
                  <a:pt x="153290" y="361840"/>
                </a:cubicBezTo>
                <a:lnTo>
                  <a:pt x="153290" y="466195"/>
                </a:lnTo>
                <a:cubicBezTo>
                  <a:pt x="153290" y="496138"/>
                  <a:pt x="192571" y="507255"/>
                  <a:pt x="208284" y="481611"/>
                </a:cubicBezTo>
                <a:lnTo>
                  <a:pt x="265501" y="387929"/>
                </a:lnTo>
                <a:lnTo>
                  <a:pt x="386606" y="450483"/>
                </a:lnTo>
                <a:cubicBezTo>
                  <a:pt x="403653" y="459228"/>
                  <a:pt x="424553" y="449741"/>
                  <a:pt x="429000" y="431064"/>
                </a:cubicBezTo>
                <a:lnTo>
                  <a:pt x="524610" y="36620"/>
                </a:lnTo>
                <a:cubicBezTo>
                  <a:pt x="530391" y="12903"/>
                  <a:pt x="506377" y="-7256"/>
                  <a:pt x="483994" y="2527"/>
                </a:cubicBezTo>
                <a:close/>
              </a:path>
            </a:pathLst>
          </a:custGeom>
          <a:solidFill>
            <a:srgbClr val="FF5A5F"/>
          </a:solidFill>
          <a:ln w="1480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CD66756A-E599-CC81-B686-9BA49F7C4CE2}"/>
              </a:ext>
            </a:extLst>
          </p:cNvPr>
          <p:cNvSpPr/>
          <p:nvPr/>
        </p:nvSpPr>
        <p:spPr>
          <a:xfrm>
            <a:off x="1958804" y="5245972"/>
            <a:ext cx="388470" cy="388452"/>
          </a:xfrm>
          <a:custGeom>
            <a:avLst/>
            <a:gdLst>
              <a:gd name="connsiteX0" fmla="*/ 22235 w 489164"/>
              <a:gd name="connsiteY0" fmla="*/ 444672 h 489142"/>
              <a:gd name="connsiteX1" fmla="*/ 466929 w 489164"/>
              <a:gd name="connsiteY1" fmla="*/ 444672 h 489142"/>
              <a:gd name="connsiteX2" fmla="*/ 489164 w 489164"/>
              <a:gd name="connsiteY2" fmla="*/ 466907 h 489142"/>
              <a:gd name="connsiteX3" fmla="*/ 466929 w 489164"/>
              <a:gd name="connsiteY3" fmla="*/ 489142 h 489142"/>
              <a:gd name="connsiteX4" fmla="*/ 22235 w 489164"/>
              <a:gd name="connsiteY4" fmla="*/ 489142 h 489142"/>
              <a:gd name="connsiteX5" fmla="*/ 0 w 489164"/>
              <a:gd name="connsiteY5" fmla="*/ 466907 h 489142"/>
              <a:gd name="connsiteX6" fmla="*/ 22235 w 489164"/>
              <a:gd name="connsiteY6" fmla="*/ 444672 h 489142"/>
              <a:gd name="connsiteX7" fmla="*/ 81527 w 489164"/>
              <a:gd name="connsiteY7" fmla="*/ 259383 h 489142"/>
              <a:gd name="connsiteX8" fmla="*/ 140820 w 489164"/>
              <a:gd name="connsiteY8" fmla="*/ 259383 h 489142"/>
              <a:gd name="connsiteX9" fmla="*/ 155643 w 489164"/>
              <a:gd name="connsiteY9" fmla="*/ 274206 h 489142"/>
              <a:gd name="connsiteX10" fmla="*/ 155643 w 489164"/>
              <a:gd name="connsiteY10" fmla="*/ 407614 h 489142"/>
              <a:gd name="connsiteX11" fmla="*/ 66704 w 489164"/>
              <a:gd name="connsiteY11" fmla="*/ 407614 h 489142"/>
              <a:gd name="connsiteX12" fmla="*/ 66704 w 489164"/>
              <a:gd name="connsiteY12" fmla="*/ 274206 h 489142"/>
              <a:gd name="connsiteX13" fmla="*/ 81527 w 489164"/>
              <a:gd name="connsiteY13" fmla="*/ 259383 h 489142"/>
              <a:gd name="connsiteX14" fmla="*/ 333521 w 489164"/>
              <a:gd name="connsiteY14" fmla="*/ 214913 h 489142"/>
              <a:gd name="connsiteX15" fmla="*/ 392814 w 489164"/>
              <a:gd name="connsiteY15" fmla="*/ 214913 h 489142"/>
              <a:gd name="connsiteX16" fmla="*/ 407637 w 489164"/>
              <a:gd name="connsiteY16" fmla="*/ 229736 h 489142"/>
              <a:gd name="connsiteX17" fmla="*/ 407637 w 489164"/>
              <a:gd name="connsiteY17" fmla="*/ 407614 h 489142"/>
              <a:gd name="connsiteX18" fmla="*/ 318698 w 489164"/>
              <a:gd name="connsiteY18" fmla="*/ 407614 h 489142"/>
              <a:gd name="connsiteX19" fmla="*/ 318698 w 489164"/>
              <a:gd name="connsiteY19" fmla="*/ 229736 h 489142"/>
              <a:gd name="connsiteX20" fmla="*/ 333521 w 489164"/>
              <a:gd name="connsiteY20" fmla="*/ 214913 h 489142"/>
              <a:gd name="connsiteX21" fmla="*/ 207524 w 489164"/>
              <a:gd name="connsiteY21" fmla="*/ 185267 h 489142"/>
              <a:gd name="connsiteX22" fmla="*/ 266817 w 489164"/>
              <a:gd name="connsiteY22" fmla="*/ 185267 h 489142"/>
              <a:gd name="connsiteX23" fmla="*/ 281640 w 489164"/>
              <a:gd name="connsiteY23" fmla="*/ 200090 h 489142"/>
              <a:gd name="connsiteX24" fmla="*/ 281640 w 489164"/>
              <a:gd name="connsiteY24" fmla="*/ 407614 h 489142"/>
              <a:gd name="connsiteX25" fmla="*/ 192701 w 489164"/>
              <a:gd name="connsiteY25" fmla="*/ 407614 h 489142"/>
              <a:gd name="connsiteX26" fmla="*/ 192701 w 489164"/>
              <a:gd name="connsiteY26" fmla="*/ 200090 h 489142"/>
              <a:gd name="connsiteX27" fmla="*/ 207524 w 489164"/>
              <a:gd name="connsiteY27" fmla="*/ 185267 h 489142"/>
              <a:gd name="connsiteX28" fmla="*/ 429131 w 489164"/>
              <a:gd name="connsiteY28" fmla="*/ 125 h 489142"/>
              <a:gd name="connsiteX29" fmla="*/ 443954 w 489164"/>
              <a:gd name="connsiteY29" fmla="*/ 14948 h 489142"/>
              <a:gd name="connsiteX30" fmla="*/ 434467 w 489164"/>
              <a:gd name="connsiteY30" fmla="*/ 81653 h 489142"/>
              <a:gd name="connsiteX31" fmla="*/ 412084 w 489164"/>
              <a:gd name="connsiteY31" fmla="*/ 89064 h 489142"/>
              <a:gd name="connsiteX32" fmla="*/ 401856 w 489164"/>
              <a:gd name="connsiteY32" fmla="*/ 78836 h 489142"/>
              <a:gd name="connsiteX33" fmla="*/ 334411 w 489164"/>
              <a:gd name="connsiteY33" fmla="*/ 146282 h 489142"/>
              <a:gd name="connsiteX34" fmla="*/ 305209 w 489164"/>
              <a:gd name="connsiteY34" fmla="*/ 148209 h 489142"/>
              <a:gd name="connsiteX35" fmla="*/ 215233 w 489164"/>
              <a:gd name="connsiteY35" fmla="*/ 80318 h 489142"/>
              <a:gd name="connsiteX36" fmla="*/ 88050 w 489164"/>
              <a:gd name="connsiteY36" fmla="*/ 184970 h 489142"/>
              <a:gd name="connsiteX37" fmla="*/ 73968 w 489164"/>
              <a:gd name="connsiteY37" fmla="*/ 190010 h 489142"/>
              <a:gd name="connsiteX38" fmla="*/ 56773 w 489164"/>
              <a:gd name="connsiteY38" fmla="*/ 181857 h 489142"/>
              <a:gd name="connsiteX39" fmla="*/ 59886 w 489164"/>
              <a:gd name="connsiteY39" fmla="*/ 150580 h 489142"/>
              <a:gd name="connsiteX40" fmla="*/ 200706 w 489164"/>
              <a:gd name="connsiteY40" fmla="*/ 34811 h 489142"/>
              <a:gd name="connsiteX41" fmla="*/ 228277 w 489164"/>
              <a:gd name="connsiteY41" fmla="*/ 34218 h 489142"/>
              <a:gd name="connsiteX42" fmla="*/ 316623 w 489164"/>
              <a:gd name="connsiteY42" fmla="*/ 101219 h 489142"/>
              <a:gd name="connsiteX43" fmla="*/ 370431 w 489164"/>
              <a:gd name="connsiteY43" fmla="*/ 47411 h 489142"/>
              <a:gd name="connsiteX44" fmla="*/ 355015 w 489164"/>
              <a:gd name="connsiteY44" fmla="*/ 31995 h 489142"/>
              <a:gd name="connsiteX45" fmla="*/ 362427 w 489164"/>
              <a:gd name="connsiteY45" fmla="*/ 9612 h 48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9164" h="489142">
                <a:moveTo>
                  <a:pt x="22235" y="444672"/>
                </a:moveTo>
                <a:lnTo>
                  <a:pt x="466929" y="444672"/>
                </a:lnTo>
                <a:cubicBezTo>
                  <a:pt x="479233" y="444672"/>
                  <a:pt x="489164" y="454604"/>
                  <a:pt x="489164" y="466907"/>
                </a:cubicBezTo>
                <a:cubicBezTo>
                  <a:pt x="489164" y="479210"/>
                  <a:pt x="479233" y="489142"/>
                  <a:pt x="466929" y="489142"/>
                </a:cubicBezTo>
                <a:lnTo>
                  <a:pt x="22235" y="489142"/>
                </a:lnTo>
                <a:cubicBezTo>
                  <a:pt x="9931" y="489142"/>
                  <a:pt x="0" y="479210"/>
                  <a:pt x="0" y="466907"/>
                </a:cubicBezTo>
                <a:cubicBezTo>
                  <a:pt x="0" y="454604"/>
                  <a:pt x="9931" y="444672"/>
                  <a:pt x="22235" y="444672"/>
                </a:cubicBezTo>
                <a:close/>
                <a:moveTo>
                  <a:pt x="81527" y="259383"/>
                </a:moveTo>
                <a:lnTo>
                  <a:pt x="140820" y="259383"/>
                </a:lnTo>
                <a:cubicBezTo>
                  <a:pt x="148973" y="259383"/>
                  <a:pt x="155643" y="266053"/>
                  <a:pt x="155643" y="274206"/>
                </a:cubicBezTo>
                <a:lnTo>
                  <a:pt x="155643" y="407614"/>
                </a:lnTo>
                <a:lnTo>
                  <a:pt x="66704" y="407614"/>
                </a:lnTo>
                <a:lnTo>
                  <a:pt x="66704" y="274206"/>
                </a:lnTo>
                <a:cubicBezTo>
                  <a:pt x="66704" y="266053"/>
                  <a:pt x="73375" y="259383"/>
                  <a:pt x="81527" y="259383"/>
                </a:cubicBezTo>
                <a:close/>
                <a:moveTo>
                  <a:pt x="333521" y="214913"/>
                </a:moveTo>
                <a:lnTo>
                  <a:pt x="392814" y="214913"/>
                </a:lnTo>
                <a:cubicBezTo>
                  <a:pt x="400966" y="214913"/>
                  <a:pt x="407637" y="221584"/>
                  <a:pt x="407637" y="229736"/>
                </a:cubicBezTo>
                <a:lnTo>
                  <a:pt x="407637" y="407614"/>
                </a:lnTo>
                <a:lnTo>
                  <a:pt x="318698" y="407614"/>
                </a:lnTo>
                <a:lnTo>
                  <a:pt x="318698" y="229736"/>
                </a:lnTo>
                <a:cubicBezTo>
                  <a:pt x="318698" y="221584"/>
                  <a:pt x="325368" y="214913"/>
                  <a:pt x="333521" y="214913"/>
                </a:cubicBezTo>
                <a:close/>
                <a:moveTo>
                  <a:pt x="207524" y="185267"/>
                </a:moveTo>
                <a:lnTo>
                  <a:pt x="266817" y="185267"/>
                </a:lnTo>
                <a:cubicBezTo>
                  <a:pt x="274970" y="185267"/>
                  <a:pt x="281640" y="191937"/>
                  <a:pt x="281640" y="200090"/>
                </a:cubicBezTo>
                <a:lnTo>
                  <a:pt x="281640" y="407614"/>
                </a:lnTo>
                <a:lnTo>
                  <a:pt x="192701" y="407614"/>
                </a:lnTo>
                <a:lnTo>
                  <a:pt x="192701" y="200090"/>
                </a:lnTo>
                <a:cubicBezTo>
                  <a:pt x="192701" y="191937"/>
                  <a:pt x="199371" y="185267"/>
                  <a:pt x="207524" y="185267"/>
                </a:cubicBezTo>
                <a:close/>
                <a:moveTo>
                  <a:pt x="429131" y="125"/>
                </a:moveTo>
                <a:cubicBezTo>
                  <a:pt x="437877" y="-1061"/>
                  <a:pt x="445288" y="6351"/>
                  <a:pt x="443954" y="14948"/>
                </a:cubicBezTo>
                <a:lnTo>
                  <a:pt x="434467" y="81653"/>
                </a:lnTo>
                <a:cubicBezTo>
                  <a:pt x="432837" y="92325"/>
                  <a:pt x="419792" y="96772"/>
                  <a:pt x="412084" y="89064"/>
                </a:cubicBezTo>
                <a:lnTo>
                  <a:pt x="401856" y="78836"/>
                </a:lnTo>
                <a:lnTo>
                  <a:pt x="334411" y="146282"/>
                </a:lnTo>
                <a:cubicBezTo>
                  <a:pt x="326555" y="154138"/>
                  <a:pt x="314103" y="154879"/>
                  <a:pt x="305209" y="148209"/>
                </a:cubicBezTo>
                <a:lnTo>
                  <a:pt x="215233" y="80318"/>
                </a:lnTo>
                <a:lnTo>
                  <a:pt x="88050" y="184970"/>
                </a:lnTo>
                <a:cubicBezTo>
                  <a:pt x="83900" y="188379"/>
                  <a:pt x="78860" y="190010"/>
                  <a:pt x="73968" y="190010"/>
                </a:cubicBezTo>
                <a:cubicBezTo>
                  <a:pt x="67594" y="190010"/>
                  <a:pt x="61220" y="187193"/>
                  <a:pt x="56773" y="181857"/>
                </a:cubicBezTo>
                <a:cubicBezTo>
                  <a:pt x="49065" y="172370"/>
                  <a:pt x="50399" y="158437"/>
                  <a:pt x="59886" y="150580"/>
                </a:cubicBezTo>
                <a:lnTo>
                  <a:pt x="200706" y="34811"/>
                </a:lnTo>
                <a:cubicBezTo>
                  <a:pt x="208711" y="28289"/>
                  <a:pt x="220124" y="27993"/>
                  <a:pt x="228277" y="34218"/>
                </a:cubicBezTo>
                <a:lnTo>
                  <a:pt x="316623" y="101219"/>
                </a:lnTo>
                <a:lnTo>
                  <a:pt x="370431" y="47411"/>
                </a:lnTo>
                <a:lnTo>
                  <a:pt x="355015" y="31995"/>
                </a:lnTo>
                <a:cubicBezTo>
                  <a:pt x="347307" y="24287"/>
                  <a:pt x="351754" y="11094"/>
                  <a:pt x="362427" y="9612"/>
                </a:cubicBezTo>
                <a:close/>
              </a:path>
            </a:pathLst>
          </a:custGeom>
          <a:solidFill>
            <a:srgbClr val="FF5A5F"/>
          </a:solidFill>
          <a:ln w="1480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CD9BA3E-AFD7-2611-9902-B888449C2B2D}"/>
              </a:ext>
            </a:extLst>
          </p:cNvPr>
          <p:cNvSpPr/>
          <p:nvPr/>
        </p:nvSpPr>
        <p:spPr>
          <a:xfrm>
            <a:off x="9623606" y="4951793"/>
            <a:ext cx="530044" cy="627602"/>
          </a:xfrm>
          <a:custGeom>
            <a:avLst/>
            <a:gdLst>
              <a:gd name="connsiteX0" fmla="*/ 242062 w 488238"/>
              <a:gd name="connsiteY0" fmla="*/ 97536 h 578103"/>
              <a:gd name="connsiteX1" fmla="*/ 300317 w 488238"/>
              <a:gd name="connsiteY1" fmla="*/ 110432 h 578103"/>
              <a:gd name="connsiteX2" fmla="*/ 253031 w 488238"/>
              <a:gd name="connsiteY2" fmla="*/ 157718 h 578103"/>
              <a:gd name="connsiteX3" fmla="*/ 241914 w 488238"/>
              <a:gd name="connsiteY3" fmla="*/ 156829 h 578103"/>
              <a:gd name="connsiteX4" fmla="*/ 159497 w 488238"/>
              <a:gd name="connsiteY4" fmla="*/ 242062 h 578103"/>
              <a:gd name="connsiteX5" fmla="*/ 241914 w 488238"/>
              <a:gd name="connsiteY5" fmla="*/ 327295 h 578103"/>
              <a:gd name="connsiteX6" fmla="*/ 324479 w 488238"/>
              <a:gd name="connsiteY6" fmla="*/ 242062 h 578103"/>
              <a:gd name="connsiteX7" fmla="*/ 324182 w 488238"/>
              <a:gd name="connsiteY7" fmla="*/ 233316 h 578103"/>
              <a:gd name="connsiteX8" fmla="*/ 372358 w 488238"/>
              <a:gd name="connsiteY8" fmla="*/ 185141 h 578103"/>
              <a:gd name="connsiteX9" fmla="*/ 383920 w 488238"/>
              <a:gd name="connsiteY9" fmla="*/ 242062 h 578103"/>
              <a:gd name="connsiteX10" fmla="*/ 242062 w 488238"/>
              <a:gd name="connsiteY10" fmla="*/ 386588 h 578103"/>
              <a:gd name="connsiteX11" fmla="*/ 100353 w 488238"/>
              <a:gd name="connsiteY11" fmla="*/ 242062 h 578103"/>
              <a:gd name="connsiteX12" fmla="*/ 242062 w 488238"/>
              <a:gd name="connsiteY12" fmla="*/ 97536 h 578103"/>
              <a:gd name="connsiteX13" fmla="*/ 399780 w 488238"/>
              <a:gd name="connsiteY13" fmla="*/ 3409 h 578103"/>
              <a:gd name="connsiteX14" fmla="*/ 412973 w 488238"/>
              <a:gd name="connsiteY14" fmla="*/ 12451 h 578103"/>
              <a:gd name="connsiteX15" fmla="*/ 429130 w 488238"/>
              <a:gd name="connsiteY15" fmla="*/ 54549 h 578103"/>
              <a:gd name="connsiteX16" fmla="*/ 437135 w 488238"/>
              <a:gd name="connsiteY16" fmla="*/ 62553 h 578103"/>
              <a:gd name="connsiteX17" fmla="*/ 479232 w 488238"/>
              <a:gd name="connsiteY17" fmla="*/ 78711 h 578103"/>
              <a:gd name="connsiteX18" fmla="*/ 484421 w 488238"/>
              <a:gd name="connsiteY18" fmla="*/ 101687 h 578103"/>
              <a:gd name="connsiteX19" fmla="*/ 432836 w 488238"/>
              <a:gd name="connsiteY19" fmla="*/ 153271 h 578103"/>
              <a:gd name="connsiteX20" fmla="*/ 422905 w 488238"/>
              <a:gd name="connsiteY20" fmla="*/ 157422 h 578103"/>
              <a:gd name="connsiteX21" fmla="*/ 417865 w 488238"/>
              <a:gd name="connsiteY21" fmla="*/ 156532 h 578103"/>
              <a:gd name="connsiteX22" fmla="*/ 371765 w 488238"/>
              <a:gd name="connsiteY22" fmla="*/ 138893 h 578103"/>
              <a:gd name="connsiteX23" fmla="*/ 286383 w 488238"/>
              <a:gd name="connsiteY23" fmla="*/ 224274 h 578103"/>
              <a:gd name="connsiteX24" fmla="*/ 289941 w 488238"/>
              <a:gd name="connsiteY24" fmla="*/ 242062 h 578103"/>
              <a:gd name="connsiteX25" fmla="*/ 242359 w 488238"/>
              <a:gd name="connsiteY25" fmla="*/ 289644 h 578103"/>
              <a:gd name="connsiteX26" fmla="*/ 194776 w 488238"/>
              <a:gd name="connsiteY26" fmla="*/ 242062 h 578103"/>
              <a:gd name="connsiteX27" fmla="*/ 242359 w 488238"/>
              <a:gd name="connsiteY27" fmla="*/ 194479 h 578103"/>
              <a:gd name="connsiteX28" fmla="*/ 260146 w 488238"/>
              <a:gd name="connsiteY28" fmla="*/ 198037 h 578103"/>
              <a:gd name="connsiteX29" fmla="*/ 348789 w 488238"/>
              <a:gd name="connsiteY29" fmla="*/ 109395 h 578103"/>
              <a:gd name="connsiteX30" fmla="*/ 335151 w 488238"/>
              <a:gd name="connsiteY30" fmla="*/ 74115 h 578103"/>
              <a:gd name="connsiteX31" fmla="*/ 338264 w 488238"/>
              <a:gd name="connsiteY31" fmla="*/ 59144 h 578103"/>
              <a:gd name="connsiteX32" fmla="*/ 389849 w 488238"/>
              <a:gd name="connsiteY32" fmla="*/ 7559 h 578103"/>
              <a:gd name="connsiteX33" fmla="*/ 399780 w 488238"/>
              <a:gd name="connsiteY33" fmla="*/ 3409 h 578103"/>
              <a:gd name="connsiteX34" fmla="*/ 242062 w 488238"/>
              <a:gd name="connsiteY34" fmla="*/ 0 h 578103"/>
              <a:gd name="connsiteX35" fmla="*/ 328629 w 488238"/>
              <a:gd name="connsiteY35" fmla="*/ 16305 h 578103"/>
              <a:gd name="connsiteX36" fmla="*/ 312027 w 488238"/>
              <a:gd name="connsiteY36" fmla="*/ 32907 h 578103"/>
              <a:gd name="connsiteX37" fmla="*/ 297204 w 488238"/>
              <a:gd name="connsiteY37" fmla="*/ 67890 h 578103"/>
              <a:gd name="connsiteX38" fmla="*/ 242062 w 488238"/>
              <a:gd name="connsiteY38" fmla="*/ 59293 h 578103"/>
              <a:gd name="connsiteX39" fmla="*/ 59293 w 488238"/>
              <a:gd name="connsiteY39" fmla="*/ 242062 h 578103"/>
              <a:gd name="connsiteX40" fmla="*/ 242062 w 488238"/>
              <a:gd name="connsiteY40" fmla="*/ 424832 h 578103"/>
              <a:gd name="connsiteX41" fmla="*/ 424832 w 488238"/>
              <a:gd name="connsiteY41" fmla="*/ 242062 h 578103"/>
              <a:gd name="connsiteX42" fmla="*/ 418161 w 488238"/>
              <a:gd name="connsiteY42" fmla="*/ 194183 h 578103"/>
              <a:gd name="connsiteX43" fmla="*/ 422460 w 488238"/>
              <a:gd name="connsiteY43" fmla="*/ 194628 h 578103"/>
              <a:gd name="connsiteX44" fmla="*/ 458628 w 488238"/>
              <a:gd name="connsiteY44" fmla="*/ 179657 h 578103"/>
              <a:gd name="connsiteX45" fmla="*/ 471821 w 488238"/>
              <a:gd name="connsiteY45" fmla="*/ 166464 h 578103"/>
              <a:gd name="connsiteX46" fmla="*/ 484124 w 488238"/>
              <a:gd name="connsiteY46" fmla="*/ 242062 h 578103"/>
              <a:gd name="connsiteX47" fmla="*/ 390145 w 488238"/>
              <a:gd name="connsiteY47" fmla="*/ 433133 h 578103"/>
              <a:gd name="connsiteX48" fmla="*/ 433281 w 488238"/>
              <a:gd name="connsiteY48" fmla="*/ 548012 h 578103"/>
              <a:gd name="connsiteX49" fmla="*/ 420237 w 488238"/>
              <a:gd name="connsiteY49" fmla="*/ 576621 h 578103"/>
              <a:gd name="connsiteX50" fmla="*/ 412380 w 488238"/>
              <a:gd name="connsiteY50" fmla="*/ 578103 h 578103"/>
              <a:gd name="connsiteX51" fmla="*/ 391628 w 488238"/>
              <a:gd name="connsiteY51" fmla="*/ 563725 h 578103"/>
              <a:gd name="connsiteX52" fmla="*/ 351902 w 488238"/>
              <a:gd name="connsiteY52" fmla="*/ 457591 h 578103"/>
              <a:gd name="connsiteX53" fmla="*/ 271708 w 488238"/>
              <a:gd name="connsiteY53" fmla="*/ 482197 h 578103"/>
              <a:gd name="connsiteX54" fmla="*/ 271708 w 488238"/>
              <a:gd name="connsiteY54" fmla="*/ 555868 h 578103"/>
              <a:gd name="connsiteX55" fmla="*/ 249474 w 488238"/>
              <a:gd name="connsiteY55" fmla="*/ 578103 h 578103"/>
              <a:gd name="connsiteX56" fmla="*/ 227239 w 488238"/>
              <a:gd name="connsiteY56" fmla="*/ 555868 h 578103"/>
              <a:gd name="connsiteX57" fmla="*/ 227239 w 488238"/>
              <a:gd name="connsiteY57" fmla="*/ 483531 h 578103"/>
              <a:gd name="connsiteX58" fmla="*/ 144822 w 488238"/>
              <a:gd name="connsiteY58" fmla="*/ 463668 h 578103"/>
              <a:gd name="connsiteX59" fmla="*/ 107320 w 488238"/>
              <a:gd name="connsiteY59" fmla="*/ 563725 h 578103"/>
              <a:gd name="connsiteX60" fmla="*/ 86567 w 488238"/>
              <a:gd name="connsiteY60" fmla="*/ 578103 h 578103"/>
              <a:gd name="connsiteX61" fmla="*/ 78711 w 488238"/>
              <a:gd name="connsiteY61" fmla="*/ 576621 h 578103"/>
              <a:gd name="connsiteX62" fmla="*/ 65666 w 488238"/>
              <a:gd name="connsiteY62" fmla="*/ 548012 h 578103"/>
              <a:gd name="connsiteX63" fmla="*/ 105541 w 488238"/>
              <a:gd name="connsiteY63" fmla="*/ 441730 h 578103"/>
              <a:gd name="connsiteX64" fmla="*/ 0 w 488238"/>
              <a:gd name="connsiteY64" fmla="*/ 242062 h 578103"/>
              <a:gd name="connsiteX65" fmla="*/ 242062 w 488238"/>
              <a:gd name="connsiteY65" fmla="*/ 0 h 57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8238" h="578103">
                <a:moveTo>
                  <a:pt x="242062" y="97536"/>
                </a:moveTo>
                <a:cubicBezTo>
                  <a:pt x="262814" y="97536"/>
                  <a:pt x="282529" y="102132"/>
                  <a:pt x="300317" y="110432"/>
                </a:cubicBezTo>
                <a:lnTo>
                  <a:pt x="253031" y="157718"/>
                </a:lnTo>
                <a:cubicBezTo>
                  <a:pt x="249325" y="157125"/>
                  <a:pt x="245619" y="156829"/>
                  <a:pt x="241914" y="156829"/>
                </a:cubicBezTo>
                <a:cubicBezTo>
                  <a:pt x="196555" y="156829"/>
                  <a:pt x="159497" y="195073"/>
                  <a:pt x="159497" y="242062"/>
                </a:cubicBezTo>
                <a:cubicBezTo>
                  <a:pt x="159497" y="289052"/>
                  <a:pt x="196407" y="327295"/>
                  <a:pt x="241914" y="327295"/>
                </a:cubicBezTo>
                <a:cubicBezTo>
                  <a:pt x="287421" y="327295"/>
                  <a:pt x="324479" y="289052"/>
                  <a:pt x="324479" y="242062"/>
                </a:cubicBezTo>
                <a:cubicBezTo>
                  <a:pt x="324479" y="239246"/>
                  <a:pt x="324331" y="236281"/>
                  <a:pt x="324182" y="233316"/>
                </a:cubicBezTo>
                <a:lnTo>
                  <a:pt x="372358" y="185141"/>
                </a:lnTo>
                <a:cubicBezTo>
                  <a:pt x="379769" y="202633"/>
                  <a:pt x="383920" y="221903"/>
                  <a:pt x="383920" y="242062"/>
                </a:cubicBezTo>
                <a:cubicBezTo>
                  <a:pt x="383920" y="321662"/>
                  <a:pt x="320180" y="386588"/>
                  <a:pt x="242062" y="386588"/>
                </a:cubicBezTo>
                <a:cubicBezTo>
                  <a:pt x="163944" y="386588"/>
                  <a:pt x="100353" y="321811"/>
                  <a:pt x="100353" y="242062"/>
                </a:cubicBezTo>
                <a:cubicBezTo>
                  <a:pt x="100353" y="162462"/>
                  <a:pt x="163944" y="97536"/>
                  <a:pt x="242062" y="97536"/>
                </a:cubicBezTo>
                <a:close/>
                <a:moveTo>
                  <a:pt x="399780" y="3409"/>
                </a:moveTo>
                <a:cubicBezTo>
                  <a:pt x="405413" y="3409"/>
                  <a:pt x="410749" y="6670"/>
                  <a:pt x="412973" y="12451"/>
                </a:cubicBezTo>
                <a:lnTo>
                  <a:pt x="429130" y="54549"/>
                </a:lnTo>
                <a:cubicBezTo>
                  <a:pt x="430464" y="58255"/>
                  <a:pt x="433429" y="61071"/>
                  <a:pt x="437135" y="62553"/>
                </a:cubicBezTo>
                <a:lnTo>
                  <a:pt x="479232" y="78711"/>
                </a:lnTo>
                <a:cubicBezTo>
                  <a:pt x="488571" y="82416"/>
                  <a:pt x="491239" y="94571"/>
                  <a:pt x="484421" y="101687"/>
                </a:cubicBezTo>
                <a:lnTo>
                  <a:pt x="432836" y="153271"/>
                </a:lnTo>
                <a:cubicBezTo>
                  <a:pt x="430168" y="155939"/>
                  <a:pt x="426610" y="157422"/>
                  <a:pt x="422905" y="157422"/>
                </a:cubicBezTo>
                <a:cubicBezTo>
                  <a:pt x="421274" y="157422"/>
                  <a:pt x="419495" y="157125"/>
                  <a:pt x="417865" y="156532"/>
                </a:cubicBezTo>
                <a:lnTo>
                  <a:pt x="371765" y="138893"/>
                </a:lnTo>
                <a:lnTo>
                  <a:pt x="286383" y="224274"/>
                </a:lnTo>
                <a:cubicBezTo>
                  <a:pt x="288607" y="229759"/>
                  <a:pt x="289941" y="235688"/>
                  <a:pt x="289941" y="242062"/>
                </a:cubicBezTo>
                <a:cubicBezTo>
                  <a:pt x="289941" y="268299"/>
                  <a:pt x="268595" y="289644"/>
                  <a:pt x="242359" y="289644"/>
                </a:cubicBezTo>
                <a:cubicBezTo>
                  <a:pt x="216121" y="289644"/>
                  <a:pt x="194776" y="268299"/>
                  <a:pt x="194776" y="242062"/>
                </a:cubicBezTo>
                <a:cubicBezTo>
                  <a:pt x="194776" y="215825"/>
                  <a:pt x="216121" y="194479"/>
                  <a:pt x="242359" y="194479"/>
                </a:cubicBezTo>
                <a:cubicBezTo>
                  <a:pt x="248584" y="194479"/>
                  <a:pt x="254662" y="195814"/>
                  <a:pt x="260146" y="198037"/>
                </a:cubicBezTo>
                <a:lnTo>
                  <a:pt x="348789" y="109395"/>
                </a:lnTo>
                <a:lnTo>
                  <a:pt x="335151" y="74115"/>
                </a:lnTo>
                <a:cubicBezTo>
                  <a:pt x="333076" y="68927"/>
                  <a:pt x="334410" y="62998"/>
                  <a:pt x="338264" y="59144"/>
                </a:cubicBezTo>
                <a:lnTo>
                  <a:pt x="389849" y="7559"/>
                </a:lnTo>
                <a:cubicBezTo>
                  <a:pt x="392665" y="4743"/>
                  <a:pt x="396223" y="3409"/>
                  <a:pt x="399780" y="3409"/>
                </a:cubicBezTo>
                <a:close/>
                <a:moveTo>
                  <a:pt x="242062" y="0"/>
                </a:moveTo>
                <a:cubicBezTo>
                  <a:pt x="272598" y="0"/>
                  <a:pt x="301651" y="5929"/>
                  <a:pt x="328629" y="16305"/>
                </a:cubicBezTo>
                <a:lnTo>
                  <a:pt x="312027" y="32907"/>
                </a:lnTo>
                <a:cubicBezTo>
                  <a:pt x="302541" y="42394"/>
                  <a:pt x="297500" y="54994"/>
                  <a:pt x="297204" y="67890"/>
                </a:cubicBezTo>
                <a:cubicBezTo>
                  <a:pt x="279713" y="62257"/>
                  <a:pt x="261332" y="59293"/>
                  <a:pt x="242062" y="59293"/>
                </a:cubicBezTo>
                <a:cubicBezTo>
                  <a:pt x="141265" y="59293"/>
                  <a:pt x="59293" y="141265"/>
                  <a:pt x="59293" y="242062"/>
                </a:cubicBezTo>
                <a:cubicBezTo>
                  <a:pt x="59293" y="342860"/>
                  <a:pt x="141265" y="424832"/>
                  <a:pt x="242062" y="424832"/>
                </a:cubicBezTo>
                <a:cubicBezTo>
                  <a:pt x="342860" y="424832"/>
                  <a:pt x="424832" y="342860"/>
                  <a:pt x="424832" y="242062"/>
                </a:cubicBezTo>
                <a:cubicBezTo>
                  <a:pt x="424832" y="225460"/>
                  <a:pt x="422312" y="209451"/>
                  <a:pt x="418161" y="194183"/>
                </a:cubicBezTo>
                <a:cubicBezTo>
                  <a:pt x="419643" y="194332"/>
                  <a:pt x="420978" y="194628"/>
                  <a:pt x="422460" y="194628"/>
                </a:cubicBezTo>
                <a:cubicBezTo>
                  <a:pt x="436097" y="194628"/>
                  <a:pt x="448993" y="189292"/>
                  <a:pt x="458628" y="179657"/>
                </a:cubicBezTo>
                <a:lnTo>
                  <a:pt x="471821" y="166464"/>
                </a:lnTo>
                <a:cubicBezTo>
                  <a:pt x="479677" y="190181"/>
                  <a:pt x="484124" y="215677"/>
                  <a:pt x="484124" y="242062"/>
                </a:cubicBezTo>
                <a:cubicBezTo>
                  <a:pt x="484124" y="319735"/>
                  <a:pt x="447214" y="388811"/>
                  <a:pt x="390145" y="433133"/>
                </a:cubicBezTo>
                <a:lnTo>
                  <a:pt x="433281" y="548012"/>
                </a:lnTo>
                <a:cubicBezTo>
                  <a:pt x="437579" y="559426"/>
                  <a:pt x="431799" y="572322"/>
                  <a:pt x="420237" y="576621"/>
                </a:cubicBezTo>
                <a:cubicBezTo>
                  <a:pt x="417568" y="577658"/>
                  <a:pt x="414900" y="578103"/>
                  <a:pt x="412380" y="578103"/>
                </a:cubicBezTo>
                <a:cubicBezTo>
                  <a:pt x="403486" y="578103"/>
                  <a:pt x="395037" y="572618"/>
                  <a:pt x="391628" y="563725"/>
                </a:cubicBezTo>
                <a:lnTo>
                  <a:pt x="351902" y="457591"/>
                </a:lnTo>
                <a:cubicBezTo>
                  <a:pt x="327295" y="470190"/>
                  <a:pt x="300317" y="478640"/>
                  <a:pt x="271708" y="482197"/>
                </a:cubicBezTo>
                <a:lnTo>
                  <a:pt x="271708" y="555868"/>
                </a:lnTo>
                <a:cubicBezTo>
                  <a:pt x="271708" y="568172"/>
                  <a:pt x="261777" y="578103"/>
                  <a:pt x="249474" y="578103"/>
                </a:cubicBezTo>
                <a:cubicBezTo>
                  <a:pt x="237170" y="578103"/>
                  <a:pt x="227239" y="568172"/>
                  <a:pt x="227239" y="555868"/>
                </a:cubicBezTo>
                <a:lnTo>
                  <a:pt x="227239" y="483531"/>
                </a:lnTo>
                <a:cubicBezTo>
                  <a:pt x="198186" y="481753"/>
                  <a:pt x="170318" y="474934"/>
                  <a:pt x="144822" y="463668"/>
                </a:cubicBezTo>
                <a:lnTo>
                  <a:pt x="107320" y="563725"/>
                </a:lnTo>
                <a:cubicBezTo>
                  <a:pt x="104058" y="572618"/>
                  <a:pt x="95609" y="578103"/>
                  <a:pt x="86567" y="578103"/>
                </a:cubicBezTo>
                <a:cubicBezTo>
                  <a:pt x="83899" y="578103"/>
                  <a:pt x="81231" y="577658"/>
                  <a:pt x="78711" y="576621"/>
                </a:cubicBezTo>
                <a:cubicBezTo>
                  <a:pt x="67149" y="572322"/>
                  <a:pt x="61368" y="559574"/>
                  <a:pt x="65666" y="548012"/>
                </a:cubicBezTo>
                <a:lnTo>
                  <a:pt x="105541" y="441730"/>
                </a:lnTo>
                <a:cubicBezTo>
                  <a:pt x="41801" y="398150"/>
                  <a:pt x="0" y="324924"/>
                  <a:pt x="0" y="242062"/>
                </a:cubicBezTo>
                <a:cubicBezTo>
                  <a:pt x="0" y="108654"/>
                  <a:pt x="108505" y="0"/>
                  <a:pt x="242062" y="0"/>
                </a:cubicBezTo>
                <a:close/>
              </a:path>
            </a:pathLst>
          </a:custGeom>
          <a:solidFill>
            <a:srgbClr val="FF5A5F"/>
          </a:solidFill>
          <a:ln w="14800" cap="flat">
            <a:noFill/>
            <a:prstDash val="solid"/>
            <a:miter/>
          </a:ln>
        </p:spPr>
        <p:txBody>
          <a:bodyPr rtlCol="0" anchor="ctr"/>
          <a:lstStyle/>
          <a:p>
            <a:endParaRPr lang="en-IN"/>
          </a:p>
        </p:txBody>
      </p:sp>
      <p:sp>
        <p:nvSpPr>
          <p:cNvPr id="3" name="Rectangle: Rounded Corners 2">
            <a:extLst>
              <a:ext uri="{FF2B5EF4-FFF2-40B4-BE49-F238E27FC236}">
                <a16:creationId xmlns:a16="http://schemas.microsoft.com/office/drawing/2014/main" id="{6211D6E2-BFBD-0A4B-72C6-92C6B7B32F14}"/>
              </a:ext>
            </a:extLst>
          </p:cNvPr>
          <p:cNvSpPr/>
          <p:nvPr/>
        </p:nvSpPr>
        <p:spPr>
          <a:xfrm>
            <a:off x="1195835" y="3350376"/>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F3B188D-446E-41AC-1616-11C33E7AC314}"/>
              </a:ext>
            </a:extLst>
          </p:cNvPr>
          <p:cNvSpPr txBox="1"/>
          <p:nvPr/>
        </p:nvSpPr>
        <p:spPr>
          <a:xfrm>
            <a:off x="1847233" y="3141143"/>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1</a:t>
            </a:r>
          </a:p>
        </p:txBody>
      </p:sp>
      <p:sp>
        <p:nvSpPr>
          <p:cNvPr id="14" name="Rectangle: Rounded Corners 13">
            <a:extLst>
              <a:ext uri="{FF2B5EF4-FFF2-40B4-BE49-F238E27FC236}">
                <a16:creationId xmlns:a16="http://schemas.microsoft.com/office/drawing/2014/main" id="{B92DD83A-9113-618C-F8A3-848F3F95714E}"/>
              </a:ext>
            </a:extLst>
          </p:cNvPr>
          <p:cNvSpPr/>
          <p:nvPr/>
        </p:nvSpPr>
        <p:spPr>
          <a:xfrm>
            <a:off x="3764695" y="3023599"/>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2EAF726-5286-164E-75F7-AC1E5A307467}"/>
              </a:ext>
            </a:extLst>
          </p:cNvPr>
          <p:cNvSpPr txBox="1"/>
          <p:nvPr/>
        </p:nvSpPr>
        <p:spPr>
          <a:xfrm>
            <a:off x="4416093" y="2820716"/>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2</a:t>
            </a:r>
          </a:p>
        </p:txBody>
      </p:sp>
      <p:sp>
        <p:nvSpPr>
          <p:cNvPr id="21" name="Rectangle: Rounded Corners 20">
            <a:extLst>
              <a:ext uri="{FF2B5EF4-FFF2-40B4-BE49-F238E27FC236}">
                <a16:creationId xmlns:a16="http://schemas.microsoft.com/office/drawing/2014/main" id="{1847663C-10A1-7D1A-7863-9A9F18A79338}"/>
              </a:ext>
            </a:extLst>
          </p:cNvPr>
          <p:cNvSpPr/>
          <p:nvPr/>
        </p:nvSpPr>
        <p:spPr>
          <a:xfrm>
            <a:off x="6352795" y="2692007"/>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C0B593E-56A7-EFBE-FCA5-241A5900948E}"/>
              </a:ext>
            </a:extLst>
          </p:cNvPr>
          <p:cNvSpPr txBox="1"/>
          <p:nvPr/>
        </p:nvSpPr>
        <p:spPr>
          <a:xfrm>
            <a:off x="7004193" y="2489124"/>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3</a:t>
            </a:r>
          </a:p>
        </p:txBody>
      </p:sp>
      <p:sp>
        <p:nvSpPr>
          <p:cNvPr id="25" name="Rectangle: Rounded Corners 24">
            <a:extLst>
              <a:ext uri="{FF2B5EF4-FFF2-40B4-BE49-F238E27FC236}">
                <a16:creationId xmlns:a16="http://schemas.microsoft.com/office/drawing/2014/main" id="{B503A3BE-F9BC-980E-D55D-D6E4B6774DA8}"/>
              </a:ext>
            </a:extLst>
          </p:cNvPr>
          <p:cNvSpPr/>
          <p:nvPr/>
        </p:nvSpPr>
        <p:spPr>
          <a:xfrm>
            <a:off x="8931839" y="2330133"/>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D37D55-27C1-23F8-C5CF-21A93D833A6C}"/>
              </a:ext>
            </a:extLst>
          </p:cNvPr>
          <p:cNvSpPr txBox="1"/>
          <p:nvPr/>
        </p:nvSpPr>
        <p:spPr>
          <a:xfrm>
            <a:off x="9583237" y="2127250"/>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4</a:t>
            </a:r>
          </a:p>
        </p:txBody>
      </p:sp>
    </p:spTree>
    <p:extLst>
      <p:ext uri="{BB962C8B-B14F-4D97-AF65-F5344CB8AC3E}">
        <p14:creationId xmlns:p14="http://schemas.microsoft.com/office/powerpoint/2010/main" val="24160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502110" y="1190581"/>
            <a:ext cx="5092765" cy="886066"/>
            <a:chOff x="3303744" y="1408647"/>
            <a:chExt cx="5092765"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3303744" y="1408647"/>
              <a:ext cx="5092765"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722844" y="1528514"/>
              <a:ext cx="3256026"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Portfolio</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28" name="Rectangle: Rounded Corners 27">
            <a:extLst>
              <a:ext uri="{FF2B5EF4-FFF2-40B4-BE49-F238E27FC236}">
                <a16:creationId xmlns:a16="http://schemas.microsoft.com/office/drawing/2014/main" id="{CEA2089F-A5FA-0841-EA39-29E0D23E7182}"/>
              </a:ext>
            </a:extLst>
          </p:cNvPr>
          <p:cNvSpPr/>
          <p:nvPr/>
        </p:nvSpPr>
        <p:spPr>
          <a:xfrm>
            <a:off x="524341" y="3723430"/>
            <a:ext cx="2493931" cy="230585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A30858A-4013-E314-79D6-E3E719B4E802}"/>
              </a:ext>
            </a:extLst>
          </p:cNvPr>
          <p:cNvSpPr/>
          <p:nvPr/>
        </p:nvSpPr>
        <p:spPr>
          <a:xfrm>
            <a:off x="3344564" y="2578100"/>
            <a:ext cx="2599303" cy="345118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B0C097E-02C0-3A36-A7CE-F6806D90985B}"/>
              </a:ext>
            </a:extLst>
          </p:cNvPr>
          <p:cNvSpPr/>
          <p:nvPr/>
        </p:nvSpPr>
        <p:spPr>
          <a:xfrm>
            <a:off x="9016819" y="1196974"/>
            <a:ext cx="2709954" cy="226055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F394875C-0652-E8BA-272C-F05CD56FC44E}"/>
              </a:ext>
            </a:extLst>
          </p:cNvPr>
          <p:cNvSpPr/>
          <p:nvPr/>
        </p:nvSpPr>
        <p:spPr>
          <a:xfrm>
            <a:off x="6286500" y="2578100"/>
            <a:ext cx="2387686" cy="345118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B74607D9-034B-9F0A-1D59-D5E551471C26}"/>
              </a:ext>
            </a:extLst>
          </p:cNvPr>
          <p:cNvSpPr/>
          <p:nvPr/>
        </p:nvSpPr>
        <p:spPr>
          <a:xfrm>
            <a:off x="9016819" y="3825831"/>
            <a:ext cx="2709954" cy="2203450"/>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2DB4B339-5A16-CD08-666A-F9AE82D7222C}"/>
              </a:ext>
            </a:extLst>
          </p:cNvPr>
          <p:cNvSpPr/>
          <p:nvPr/>
        </p:nvSpPr>
        <p:spPr>
          <a:xfrm>
            <a:off x="524341" y="1196974"/>
            <a:ext cx="2493931" cy="223202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Placeholder 51" descr="A bedroom with a bed and a bench&#10;&#10;Description automatically generated">
            <a:extLst>
              <a:ext uri="{FF2B5EF4-FFF2-40B4-BE49-F238E27FC236}">
                <a16:creationId xmlns:a16="http://schemas.microsoft.com/office/drawing/2014/main" id="{FB7FF0F3-D141-9246-DC90-1BA94F0419E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3915" r="13915"/>
          <a:stretch>
            <a:fillRect/>
          </a:stretch>
        </p:blipFill>
        <p:spPr>
          <a:xfrm>
            <a:off x="524342" y="3723431"/>
            <a:ext cx="2493931" cy="2305851"/>
          </a:xfrm>
        </p:spPr>
      </p:pic>
      <p:pic>
        <p:nvPicPr>
          <p:cNvPr id="46" name="Picture Placeholder 45" descr="A couch in a room&#10;&#10;Description automatically generated">
            <a:extLst>
              <a:ext uri="{FF2B5EF4-FFF2-40B4-BE49-F238E27FC236}">
                <a16:creationId xmlns:a16="http://schemas.microsoft.com/office/drawing/2014/main" id="{354AAF32-2885-4A6A-DAD9-711E58D81097}"/>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5706" b="5706"/>
          <a:stretch>
            <a:fillRect/>
          </a:stretch>
        </p:blipFill>
        <p:spPr/>
      </p:pic>
      <p:pic>
        <p:nvPicPr>
          <p:cNvPr id="58" name="Picture Placeholder 57" descr="A table and chairs on a balcony overlooking a body of water&#10;&#10;Description automatically generated">
            <a:extLst>
              <a:ext uri="{FF2B5EF4-FFF2-40B4-BE49-F238E27FC236}">
                <a16:creationId xmlns:a16="http://schemas.microsoft.com/office/drawing/2014/main" id="{60CA5684-3F0D-7B87-0DDC-E4783F1B1090}"/>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3870" r="3870"/>
          <a:stretch>
            <a:fillRect/>
          </a:stretch>
        </p:blipFill>
        <p:spPr/>
      </p:pic>
      <p:pic>
        <p:nvPicPr>
          <p:cNvPr id="54" name="Picture Placeholder 53" descr="A living room with a tv and a couch&#10;&#10;Description automatically generated">
            <a:extLst>
              <a:ext uri="{FF2B5EF4-FFF2-40B4-BE49-F238E27FC236}">
                <a16:creationId xmlns:a16="http://schemas.microsoft.com/office/drawing/2014/main" id="{07579644-1876-9B34-0ADF-744B1A4A9D9D}"/>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10058" r="10058"/>
          <a:stretch>
            <a:fillRect/>
          </a:stretch>
        </p:blipFill>
        <p:spPr/>
      </p:pic>
      <p:pic>
        <p:nvPicPr>
          <p:cNvPr id="56" name="Picture Placeholder 55" descr="A deck with chairs and a railing&#10;&#10;Description automatically generated">
            <a:extLst>
              <a:ext uri="{FF2B5EF4-FFF2-40B4-BE49-F238E27FC236}">
                <a16:creationId xmlns:a16="http://schemas.microsoft.com/office/drawing/2014/main" id="{878A4911-A93F-C39D-9331-3F31B2A45FFB}"/>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9344" b="9344"/>
          <a:stretch>
            <a:fillRect/>
          </a:stretch>
        </p:blipFill>
        <p:spPr>
          <a:xfrm>
            <a:off x="9016819" y="3723431"/>
            <a:ext cx="2709954" cy="2305850"/>
          </a:xfrm>
        </p:spPr>
      </p:pic>
      <p:pic>
        <p:nvPicPr>
          <p:cNvPr id="50" name="Picture Placeholder 49" descr="A living room with a fireplace and couches&#10;&#10;Description automatically generated">
            <a:extLst>
              <a:ext uri="{FF2B5EF4-FFF2-40B4-BE49-F238E27FC236}">
                <a16:creationId xmlns:a16="http://schemas.microsoft.com/office/drawing/2014/main" id="{ABCD9E51-2D21-C51E-5198-B70DBB3BBEBD}"/>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12755" r="12755"/>
          <a:stretch>
            <a:fillRect/>
          </a:stretch>
        </p:blipFill>
        <p:spPr/>
      </p:pic>
      <p:sp>
        <p:nvSpPr>
          <p:cNvPr id="3" name="Graphic 3" descr="Heart with solid fill">
            <a:extLst>
              <a:ext uri="{FF2B5EF4-FFF2-40B4-BE49-F238E27FC236}">
                <a16:creationId xmlns:a16="http://schemas.microsoft.com/office/drawing/2014/main" id="{DCFD1B2D-5A2B-704B-5010-927FD3178400}"/>
              </a:ext>
            </a:extLst>
          </p:cNvPr>
          <p:cNvSpPr/>
          <p:nvPr/>
        </p:nvSpPr>
        <p:spPr>
          <a:xfrm>
            <a:off x="2535537" y="14193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5" name="Graphic 3" descr="Heart with solid fill">
            <a:extLst>
              <a:ext uri="{FF2B5EF4-FFF2-40B4-BE49-F238E27FC236}">
                <a16:creationId xmlns:a16="http://schemas.microsoft.com/office/drawing/2014/main" id="{A00162FD-B850-069F-2194-55A7926C1AFD}"/>
              </a:ext>
            </a:extLst>
          </p:cNvPr>
          <p:cNvSpPr/>
          <p:nvPr/>
        </p:nvSpPr>
        <p:spPr>
          <a:xfrm>
            <a:off x="2535537" y="395575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6" name="Graphic 3" descr="Heart with solid fill">
            <a:extLst>
              <a:ext uri="{FF2B5EF4-FFF2-40B4-BE49-F238E27FC236}">
                <a16:creationId xmlns:a16="http://schemas.microsoft.com/office/drawing/2014/main" id="{13CAD79D-B5F3-7AA2-5874-7760C3A64024}"/>
              </a:ext>
            </a:extLst>
          </p:cNvPr>
          <p:cNvSpPr/>
          <p:nvPr/>
        </p:nvSpPr>
        <p:spPr>
          <a:xfrm>
            <a:off x="11299674" y="14193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7" name="Graphic 3" descr="Heart with solid fill">
            <a:extLst>
              <a:ext uri="{FF2B5EF4-FFF2-40B4-BE49-F238E27FC236}">
                <a16:creationId xmlns:a16="http://schemas.microsoft.com/office/drawing/2014/main" id="{A97EA968-CBB4-1354-424E-F7F8EFD5DC06}"/>
              </a:ext>
            </a:extLst>
          </p:cNvPr>
          <p:cNvSpPr/>
          <p:nvPr/>
        </p:nvSpPr>
        <p:spPr>
          <a:xfrm>
            <a:off x="11299674" y="395575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8" name="Graphic 3" descr="Heart with solid fill">
            <a:extLst>
              <a:ext uri="{FF2B5EF4-FFF2-40B4-BE49-F238E27FC236}">
                <a16:creationId xmlns:a16="http://schemas.microsoft.com/office/drawing/2014/main" id="{A28B8085-7C90-4A52-69B4-FA76129D1F5B}"/>
              </a:ext>
            </a:extLst>
          </p:cNvPr>
          <p:cNvSpPr/>
          <p:nvPr/>
        </p:nvSpPr>
        <p:spPr>
          <a:xfrm>
            <a:off x="5549223" y="277740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9" name="Graphic 3" descr="Heart with solid fill">
            <a:extLst>
              <a:ext uri="{FF2B5EF4-FFF2-40B4-BE49-F238E27FC236}">
                <a16:creationId xmlns:a16="http://schemas.microsoft.com/office/drawing/2014/main" id="{64D036F5-DAC1-8393-F017-AF29ADBF2A9B}"/>
              </a:ext>
            </a:extLst>
          </p:cNvPr>
          <p:cNvSpPr/>
          <p:nvPr/>
        </p:nvSpPr>
        <p:spPr>
          <a:xfrm>
            <a:off x="8240287" y="277740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387870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1011691" y="1196975"/>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310297" y="1528514"/>
              <a:ext cx="519844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Market Analysis</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4" name="TextBox 3">
            <a:extLst>
              <a:ext uri="{FF2B5EF4-FFF2-40B4-BE49-F238E27FC236}">
                <a16:creationId xmlns:a16="http://schemas.microsoft.com/office/drawing/2014/main" id="{C027BFCA-F3C5-0360-B6E2-FA065DD34C0F}"/>
              </a:ext>
            </a:extLst>
          </p:cNvPr>
          <p:cNvSpPr txBox="1"/>
          <p:nvPr/>
        </p:nvSpPr>
        <p:spPr>
          <a:xfrm>
            <a:off x="1532779" y="4716343"/>
            <a:ext cx="4666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Lorem ipsum </a:t>
            </a:r>
            <a:r>
              <a:rPr lang="en-IN" sz="1100" err="1">
                <a:latin typeface="+mn-lt"/>
              </a:rPr>
              <a:t>dolor</a:t>
            </a:r>
            <a:r>
              <a:rPr lang="en-IN" sz="1100">
                <a:latin typeface="+mn-lt"/>
              </a:rPr>
              <a:t> sit </a:t>
            </a:r>
            <a:r>
              <a:rPr lang="en-IN" sz="1100" err="1">
                <a:latin typeface="+mn-lt"/>
              </a:rPr>
              <a:t>amet</a:t>
            </a:r>
            <a:r>
              <a:rPr lang="en-IN" sz="1100">
                <a:latin typeface="+mn-lt"/>
              </a:rPr>
              <a:t>, </a:t>
            </a:r>
            <a:r>
              <a:rPr lang="en-IN" sz="1100" err="1">
                <a:latin typeface="+mn-lt"/>
              </a:rPr>
              <a:t>consectetur</a:t>
            </a:r>
            <a:r>
              <a:rPr lang="en-IN" sz="1100">
                <a:latin typeface="+mn-lt"/>
              </a:rPr>
              <a:t> </a:t>
            </a:r>
            <a:r>
              <a:rPr lang="en-IN" sz="1100" err="1">
                <a:latin typeface="+mn-lt"/>
              </a:rPr>
              <a:t>adipiscing</a:t>
            </a:r>
            <a:r>
              <a:rPr lang="en-IN" sz="1100">
                <a:latin typeface="+mn-lt"/>
              </a:rPr>
              <a:t> </a:t>
            </a:r>
            <a:r>
              <a:rPr lang="en-IN" sz="1100" err="1">
                <a:latin typeface="+mn-lt"/>
              </a:rPr>
              <a:t>elit</a:t>
            </a:r>
            <a:r>
              <a:rPr lang="en-IN" sz="1100">
                <a:latin typeface="+mn-lt"/>
              </a:rPr>
              <a:t>, </a:t>
            </a:r>
            <a:r>
              <a:rPr lang="en-IN" sz="1100" err="1">
                <a:latin typeface="+mn-lt"/>
              </a:rPr>
              <a:t>sed</a:t>
            </a:r>
            <a:r>
              <a:rPr lang="en-IN" sz="1100">
                <a:latin typeface="+mn-lt"/>
              </a:rPr>
              <a:t> do </a:t>
            </a:r>
            <a:r>
              <a:rPr lang="en-IN" sz="1100" err="1">
                <a:latin typeface="+mn-lt"/>
              </a:rPr>
              <a:t>eiusmod</a:t>
            </a:r>
            <a:r>
              <a:rPr lang="en-IN" sz="1100">
                <a:latin typeface="+mn-lt"/>
              </a:rPr>
              <a:t> </a:t>
            </a:r>
            <a:r>
              <a:rPr lang="en-IN" sz="1100" err="1">
                <a:latin typeface="+mn-lt"/>
              </a:rPr>
              <a:t>tempor</a:t>
            </a:r>
            <a:r>
              <a:rPr lang="en-IN" sz="1100">
                <a:latin typeface="+mn-lt"/>
              </a:rPr>
              <a:t> </a:t>
            </a:r>
            <a:r>
              <a:rPr lang="en-IN" sz="1100" err="1">
                <a:latin typeface="+mn-lt"/>
              </a:rPr>
              <a:t>incididunt</a:t>
            </a:r>
            <a:r>
              <a:rPr lang="en-IN" sz="1100">
                <a:latin typeface="+mn-lt"/>
              </a:rPr>
              <a:t> </a:t>
            </a:r>
            <a:r>
              <a:rPr lang="en-IN" sz="1100" err="1">
                <a:latin typeface="+mn-lt"/>
              </a:rPr>
              <a:t>ut</a:t>
            </a:r>
            <a:r>
              <a:rPr lang="en-IN" sz="1100">
                <a:latin typeface="+mn-lt"/>
              </a:rPr>
              <a:t> labore et dolore magna id </a:t>
            </a:r>
            <a:r>
              <a:rPr lang="en-IN" sz="1100" err="1">
                <a:latin typeface="+mn-lt"/>
              </a:rPr>
              <a:t>aliqua</a:t>
            </a:r>
            <a:r>
              <a:rPr lang="en-IN" sz="1100">
                <a:latin typeface="+mn-lt"/>
              </a:rPr>
              <a:t>. Ut </a:t>
            </a:r>
            <a:r>
              <a:rPr lang="en-IN" sz="1100" err="1">
                <a:latin typeface="+mn-lt"/>
              </a:rPr>
              <a:t>enim</a:t>
            </a:r>
            <a:r>
              <a:rPr lang="en-IN" sz="1100">
                <a:latin typeface="+mn-lt"/>
              </a:rPr>
              <a:t> ad minim </a:t>
            </a:r>
            <a:r>
              <a:rPr lang="en-IN" sz="1100" err="1">
                <a:latin typeface="+mn-lt"/>
              </a:rPr>
              <a:t>veniam</a:t>
            </a:r>
            <a:r>
              <a:rPr lang="en-IN" sz="1100">
                <a:latin typeface="+mn-lt"/>
              </a:rPr>
              <a:t>, </a:t>
            </a:r>
            <a:r>
              <a:rPr lang="en-IN" sz="1100" err="1">
                <a:latin typeface="+mn-lt"/>
              </a:rPr>
              <a:t>ut</a:t>
            </a:r>
            <a:r>
              <a:rPr lang="en-IN" sz="1100">
                <a:latin typeface="+mn-lt"/>
              </a:rPr>
              <a:t> </a:t>
            </a:r>
            <a:r>
              <a:rPr lang="en-IN" sz="1100" err="1">
                <a:latin typeface="+mn-lt"/>
              </a:rPr>
              <a:t>quis</a:t>
            </a:r>
            <a:r>
              <a:rPr lang="en-IN" sz="1100">
                <a:latin typeface="+mn-lt"/>
              </a:rPr>
              <a:t>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aliquip</a:t>
            </a:r>
            <a:r>
              <a:rPr lang="en-IN" sz="1100">
                <a:latin typeface="+mn-lt"/>
              </a:rPr>
              <a:t> ex </a:t>
            </a:r>
            <a:r>
              <a:rPr lang="en-IN" sz="1100" err="1">
                <a:latin typeface="+mn-lt"/>
              </a:rPr>
              <a:t>ea</a:t>
            </a:r>
            <a:r>
              <a:rPr lang="en-IN" sz="1100">
                <a:latin typeface="+mn-lt"/>
              </a:rPr>
              <a:t> </a:t>
            </a: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irure</a:t>
            </a:r>
            <a:r>
              <a:rPr lang="en-IN" sz="1100">
                <a:latin typeface="+mn-lt"/>
              </a:rPr>
              <a:t> dolor in </a:t>
            </a:r>
            <a:r>
              <a:rPr lang="en-IN" sz="1100" err="1">
                <a:latin typeface="+mn-lt"/>
              </a:rPr>
              <a:t>est</a:t>
            </a:r>
            <a:endParaRPr lang="en-IN" sz="1100">
              <a:latin typeface="+mn-lt"/>
            </a:endParaRPr>
          </a:p>
        </p:txBody>
      </p:sp>
      <p:sp>
        <p:nvSpPr>
          <p:cNvPr id="20" name="TextBox 19">
            <a:extLst>
              <a:ext uri="{FF2B5EF4-FFF2-40B4-BE49-F238E27FC236}">
                <a16:creationId xmlns:a16="http://schemas.microsoft.com/office/drawing/2014/main" id="{A6931713-A3CF-AD54-CA9A-98F69E1C0143}"/>
              </a:ext>
            </a:extLst>
          </p:cNvPr>
          <p:cNvSpPr txBox="1"/>
          <p:nvPr/>
        </p:nvSpPr>
        <p:spPr>
          <a:xfrm>
            <a:off x="1532779" y="4025773"/>
            <a:ext cx="4335383" cy="518219"/>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Incididunt ut labore et dolore magna </a:t>
            </a:r>
            <a:r>
              <a:rPr lang="en-IN" sz="1400" b="1" err="1">
                <a:latin typeface="+mn-lt"/>
              </a:rPr>
              <a:t>enim</a:t>
            </a:r>
            <a:r>
              <a:rPr lang="en-IN" sz="1400" b="1">
                <a:latin typeface="+mn-lt"/>
              </a:rPr>
              <a:t> ad minim </a:t>
            </a:r>
            <a:r>
              <a:rPr lang="en-IN" sz="1400" b="1" err="1">
                <a:latin typeface="+mn-lt"/>
              </a:rPr>
              <a:t>veniam</a:t>
            </a:r>
            <a:r>
              <a:rPr lang="en-IN" sz="1400" b="1">
                <a:latin typeface="+mn-lt"/>
              </a:rPr>
              <a:t>, </a:t>
            </a:r>
            <a:r>
              <a:rPr lang="en-IN" sz="1400" b="1" err="1">
                <a:latin typeface="+mn-lt"/>
              </a:rPr>
              <a:t>nostrud</a:t>
            </a:r>
            <a:r>
              <a:rPr lang="en-IN" sz="1400" b="1">
                <a:latin typeface="+mn-lt"/>
              </a:rPr>
              <a:t> </a:t>
            </a:r>
            <a:r>
              <a:rPr lang="en-IN" sz="1400" b="1" err="1">
                <a:latin typeface="+mn-lt"/>
              </a:rPr>
              <a:t>ut</a:t>
            </a:r>
            <a:endParaRPr lang="en-IN" sz="1400" b="1">
              <a:latin typeface="+mn-lt"/>
            </a:endParaRPr>
          </a:p>
        </p:txBody>
      </p:sp>
      <p:sp>
        <p:nvSpPr>
          <p:cNvPr id="3" name="TextBox 2">
            <a:extLst>
              <a:ext uri="{FF2B5EF4-FFF2-40B4-BE49-F238E27FC236}">
                <a16:creationId xmlns:a16="http://schemas.microsoft.com/office/drawing/2014/main" id="{6E2ABEAC-EEDF-90EE-EC75-B91104CAFC02}"/>
              </a:ext>
            </a:extLst>
          </p:cNvPr>
          <p:cNvSpPr txBox="1"/>
          <p:nvPr/>
        </p:nvSpPr>
        <p:spPr>
          <a:xfrm>
            <a:off x="1532779" y="2548488"/>
            <a:ext cx="4666204" cy="156966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9600" b="1" spc="0">
                <a:solidFill>
                  <a:srgbClr val="FF5A5F"/>
                </a:solidFill>
                <a:latin typeface="+mj-lt"/>
              </a:rPr>
              <a:t>840 Cr</a:t>
            </a:r>
          </a:p>
        </p:txBody>
      </p:sp>
      <p:sp>
        <p:nvSpPr>
          <p:cNvPr id="6" name="Rectangle: Rounded Corners 5">
            <a:extLst>
              <a:ext uri="{FF2B5EF4-FFF2-40B4-BE49-F238E27FC236}">
                <a16:creationId xmlns:a16="http://schemas.microsoft.com/office/drawing/2014/main" id="{938FA376-A8FB-F0D7-D588-47FD0CFCEDC9}"/>
              </a:ext>
            </a:extLst>
          </p:cNvPr>
          <p:cNvSpPr/>
          <p:nvPr/>
        </p:nvSpPr>
        <p:spPr>
          <a:xfrm>
            <a:off x="6731226" y="2644170"/>
            <a:ext cx="3927995" cy="3172810"/>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raphic 3" descr="Heart with solid fill">
            <a:extLst>
              <a:ext uri="{FF2B5EF4-FFF2-40B4-BE49-F238E27FC236}">
                <a16:creationId xmlns:a16="http://schemas.microsoft.com/office/drawing/2014/main" id="{EA6CF18A-DEE7-6DF1-A3BF-27E3B8423FA9}"/>
              </a:ext>
            </a:extLst>
          </p:cNvPr>
          <p:cNvSpPr/>
          <p:nvPr/>
        </p:nvSpPr>
        <p:spPr>
          <a:xfrm>
            <a:off x="10071230" y="2891803"/>
            <a:ext cx="353808" cy="318121"/>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pic>
        <p:nvPicPr>
          <p:cNvPr id="19" name="Picture Placeholder 18" descr="A deck with chairs and a railing&#10;&#10;Description automatically generated">
            <a:extLst>
              <a:ext uri="{FF2B5EF4-FFF2-40B4-BE49-F238E27FC236}">
                <a16:creationId xmlns:a16="http://schemas.microsoft.com/office/drawing/2014/main" id="{BA58F5DA-79A3-0824-2F44-A42A12D0A6E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9620" b="9620"/>
          <a:stretch>
            <a:fillRect/>
          </a:stretch>
        </p:blipFill>
        <p:spPr/>
      </p:pic>
      <p:sp>
        <p:nvSpPr>
          <p:cNvPr id="5" name="Graphic 3" descr="Heart with solid fill">
            <a:extLst>
              <a:ext uri="{FF2B5EF4-FFF2-40B4-BE49-F238E27FC236}">
                <a16:creationId xmlns:a16="http://schemas.microsoft.com/office/drawing/2014/main" id="{F4CB52AF-D1D5-B30A-0AB3-359418CF171A}"/>
              </a:ext>
            </a:extLst>
          </p:cNvPr>
          <p:cNvSpPr/>
          <p:nvPr/>
        </p:nvSpPr>
        <p:spPr>
          <a:xfrm>
            <a:off x="10184683" y="2891803"/>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38000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E4D8A3-C12C-47B3-BEA4-1FEF6F323941}"/>
              </a:ext>
            </a:extLst>
          </p:cNvPr>
          <p:cNvSpPr txBox="1"/>
          <p:nvPr/>
        </p:nvSpPr>
        <p:spPr>
          <a:xfrm>
            <a:off x="5352514" y="3104258"/>
            <a:ext cx="2398520" cy="584775"/>
          </a:xfrm>
          <a:prstGeom prst="rect">
            <a:avLst/>
          </a:prstGeom>
          <a:noFill/>
        </p:spPr>
        <p:txBody>
          <a:bodyPr wrap="square">
            <a:spAutoFit/>
          </a:bodyPr>
          <a:lstStyle/>
          <a:p>
            <a:pPr algn="ctr"/>
            <a:r>
              <a:rPr lang="en-IN" sz="3200">
                <a:latin typeface="Product Sans" panose="020B0403030502040203"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Slide </a:t>
            </a:r>
            <a:r>
              <a:rPr lang="en-IN" sz="3200">
                <a:latin typeface="Product Sans" panose="020B0403030502040203" pitchFamily="34" charset="0"/>
                <a:ea typeface="Open Sans Semibold" panose="020B0706030804020204" pitchFamily="34" charset="0"/>
                <a:cs typeface="Open Sans Semibold" panose="020B0706030804020204" pitchFamily="34" charset="0"/>
                <a:hlinkClick r:id="rId2">
                  <a:extLst>
                    <a:ext uri="{A12FA001-AC4F-418D-AE19-62706E023703}">
                      <ahyp:hlinkClr xmlns:ahyp="http://schemas.microsoft.com/office/drawing/2018/hyperlinkcolor" val="tx"/>
                    </a:ext>
                  </a:extLst>
                </a:hlinkClick>
              </a:rPr>
              <a:t>Chef</a:t>
            </a:r>
            <a:endParaRPr lang="en-IN" sz="3200">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11" name="Picture 10" descr="Icon&#10;&#10;Description automatically generated">
            <a:extLst>
              <a:ext uri="{FF2B5EF4-FFF2-40B4-BE49-F238E27FC236}">
                <a16:creationId xmlns:a16="http://schemas.microsoft.com/office/drawing/2014/main" id="{6BD9661F-F00C-4A75-94BB-B36D35022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1045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2371418" y="1931714"/>
            <a:ext cx="7444450" cy="769441"/>
          </a:xfrm>
          <a:prstGeom prst="rect">
            <a:avLst/>
          </a:prstGeom>
          <a:noFill/>
        </p:spPr>
        <p:txBody>
          <a:bodyPr wrap="square" lIns="91440" tIns="45720" rIns="91440" bIns="45720" rtlCol="0" anchor="t">
            <a:spAutoFit/>
          </a:bodyPr>
          <a:lstStyle/>
          <a:p>
            <a:pPr algn="ctr"/>
            <a:r>
              <a:rPr lang="en-IN" sz="4400" b="1">
                <a:solidFill>
                  <a:srgbClr val="FF5A5F"/>
                </a:solidFill>
                <a:latin typeface="Poppins SemiBold"/>
                <a:cs typeface="Poppins SemiBold"/>
              </a:rPr>
              <a:t>QUESTION:</a:t>
            </a:r>
            <a:endParaRPr lang="en-US"/>
          </a:p>
        </p:txBody>
      </p:sp>
      <p:sp>
        <p:nvSpPr>
          <p:cNvPr id="11" name="TextBox 10">
            <a:extLst>
              <a:ext uri="{FF2B5EF4-FFF2-40B4-BE49-F238E27FC236}">
                <a16:creationId xmlns:a16="http://schemas.microsoft.com/office/drawing/2014/main" id="{CD7631C1-4AA6-4F93-8A5A-E07011287DAE}"/>
              </a:ext>
            </a:extLst>
          </p:cNvPr>
          <p:cNvSpPr txBox="1"/>
          <p:nvPr/>
        </p:nvSpPr>
        <p:spPr>
          <a:xfrm>
            <a:off x="125317" y="2697690"/>
            <a:ext cx="11620565" cy="1463483"/>
          </a:xfrm>
          <a:prstGeom prst="rect">
            <a:avLst/>
          </a:prstGeom>
          <a:noFill/>
        </p:spPr>
        <p:txBody>
          <a:bodyPr wrap="square" lIns="91440" tIns="45720" rIns="91440" bIns="45720" rtlCol="0" anchor="t">
            <a:spAutoFit/>
          </a:bodyPr>
          <a:lstStyle/>
          <a:p>
            <a:pPr algn="ctr"/>
            <a:r>
              <a:rPr lang="en-US" sz="4400">
                <a:ea typeface="+mn-lt"/>
                <a:cs typeface="+mn-lt"/>
              </a:rPr>
              <a:t>What do you think a 'perfect' Airbnb listing look like?</a:t>
            </a:r>
            <a:endParaRPr lang="en-US" sz="4400"/>
          </a:p>
        </p:txBody>
      </p:sp>
    </p:spTree>
    <p:extLst>
      <p:ext uri="{BB962C8B-B14F-4D97-AF65-F5344CB8AC3E}">
        <p14:creationId xmlns:p14="http://schemas.microsoft.com/office/powerpoint/2010/main" val="194317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292350" y="378526"/>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503358" y="498698"/>
            <a:ext cx="5489489"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PROJECT PROPOSAL</a:t>
            </a:r>
            <a:endParaRPr lang="en-US" sz="3600"/>
          </a:p>
        </p:txBody>
      </p:sp>
      <p:grpSp>
        <p:nvGrpSpPr>
          <p:cNvPr id="2" name="Group 1">
            <a:extLst>
              <a:ext uri="{FF2B5EF4-FFF2-40B4-BE49-F238E27FC236}">
                <a16:creationId xmlns:a16="http://schemas.microsoft.com/office/drawing/2014/main" id="{1C941232-6AF7-320F-B48B-0560EF8ED41C}"/>
              </a:ext>
            </a:extLst>
          </p:cNvPr>
          <p:cNvGrpSpPr/>
          <p:nvPr/>
        </p:nvGrpSpPr>
        <p:grpSpPr>
          <a:xfrm>
            <a:off x="8991036" y="450383"/>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sp>
        <p:nvSpPr>
          <p:cNvPr id="7" name="Rectangle: Rounded Corners 6">
            <a:extLst>
              <a:ext uri="{FF2B5EF4-FFF2-40B4-BE49-F238E27FC236}">
                <a16:creationId xmlns:a16="http://schemas.microsoft.com/office/drawing/2014/main" id="{774DD41B-7C29-C26F-19DD-6221BE3385EE}"/>
              </a:ext>
            </a:extLst>
          </p:cNvPr>
          <p:cNvSpPr/>
          <p:nvPr/>
        </p:nvSpPr>
        <p:spPr>
          <a:xfrm>
            <a:off x="413951" y="1490862"/>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7F0ECE67-0DDC-358B-5304-8682AD5BF1B0}"/>
              </a:ext>
            </a:extLst>
          </p:cNvPr>
          <p:cNvSpPr/>
          <p:nvPr/>
        </p:nvSpPr>
        <p:spPr>
          <a:xfrm>
            <a:off x="416584" y="3951916"/>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99DC029E-3481-83A0-D50D-9F8FB2997E54}"/>
              </a:ext>
            </a:extLst>
          </p:cNvPr>
          <p:cNvSpPr/>
          <p:nvPr/>
        </p:nvSpPr>
        <p:spPr>
          <a:xfrm>
            <a:off x="9399766" y="1508841"/>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9D97F68-A577-4E6C-CF9A-8F506DB97675}"/>
              </a:ext>
            </a:extLst>
          </p:cNvPr>
          <p:cNvSpPr/>
          <p:nvPr/>
        </p:nvSpPr>
        <p:spPr>
          <a:xfrm>
            <a:off x="9402398" y="3939003"/>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Placeholder 21" descr="A living room with a white couch and a glass coffee table&#10;&#10;Description automatically generated">
            <a:extLst>
              <a:ext uri="{FF2B5EF4-FFF2-40B4-BE49-F238E27FC236}">
                <a16:creationId xmlns:a16="http://schemas.microsoft.com/office/drawing/2014/main" id="{AE5C7C9C-716B-F454-B97B-B2F1D376AA1F}"/>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5875" r="15875"/>
          <a:stretch>
            <a:fillRect/>
          </a:stretch>
        </p:blipFill>
        <p:spPr>
          <a:xfrm>
            <a:off x="413951" y="1490863"/>
            <a:ext cx="2325472" cy="2271513"/>
          </a:xfrm>
        </p:spPr>
      </p:pic>
      <p:pic>
        <p:nvPicPr>
          <p:cNvPr id="24" name="Picture Placeholder 23" descr="A living room with a fireplace and couches&#10;&#10;Description automatically generated">
            <a:extLst>
              <a:ext uri="{FF2B5EF4-FFF2-40B4-BE49-F238E27FC236}">
                <a16:creationId xmlns:a16="http://schemas.microsoft.com/office/drawing/2014/main" id="{5C672CEA-6875-CBA7-364B-8E6F48BB9519}"/>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5875" r="15875"/>
          <a:stretch>
            <a:fillRect/>
          </a:stretch>
        </p:blipFill>
        <p:spPr>
          <a:xfrm>
            <a:off x="416584" y="3951917"/>
            <a:ext cx="2325472" cy="2271513"/>
          </a:xfrm>
        </p:spPr>
      </p:pic>
      <p:pic>
        <p:nvPicPr>
          <p:cNvPr id="26" name="Picture Placeholder 25" descr="A bedroom with a bed and a tree and lights&#10;&#10;Description automatically generated">
            <a:extLst>
              <a:ext uri="{FF2B5EF4-FFF2-40B4-BE49-F238E27FC236}">
                <a16:creationId xmlns:a16="http://schemas.microsoft.com/office/drawing/2014/main" id="{B0168675-FCFD-CB8E-85C3-9A73567BE8C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5832" r="15832"/>
          <a:stretch>
            <a:fillRect/>
          </a:stretch>
        </p:blipFill>
        <p:spPr>
          <a:xfrm>
            <a:off x="9399766" y="1508842"/>
            <a:ext cx="2325472" cy="2271513"/>
          </a:xfrm>
        </p:spPr>
      </p:pic>
      <p:pic>
        <p:nvPicPr>
          <p:cNvPr id="28" name="Picture Placeholder 27" descr="A bedroom with a round window&#10;&#10;Description automatically generated">
            <a:extLst>
              <a:ext uri="{FF2B5EF4-FFF2-40B4-BE49-F238E27FC236}">
                <a16:creationId xmlns:a16="http://schemas.microsoft.com/office/drawing/2014/main" id="{1379F86E-5EFC-6396-20B5-C057FE965E9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21260" r="21260"/>
          <a:stretch>
            <a:fillRect/>
          </a:stretch>
        </p:blipFill>
        <p:spPr>
          <a:xfrm>
            <a:off x="9402398" y="3939004"/>
            <a:ext cx="2325472" cy="2271513"/>
          </a:xfrm>
        </p:spPr>
      </p:pic>
      <p:sp>
        <p:nvSpPr>
          <p:cNvPr id="5" name="Graphic 3" descr="Heart with solid fill">
            <a:extLst>
              <a:ext uri="{FF2B5EF4-FFF2-40B4-BE49-F238E27FC236}">
                <a16:creationId xmlns:a16="http://schemas.microsoft.com/office/drawing/2014/main" id="{B26D0991-DADF-F60D-0354-8FEAD177D1EB}"/>
              </a:ext>
            </a:extLst>
          </p:cNvPr>
          <p:cNvSpPr/>
          <p:nvPr/>
        </p:nvSpPr>
        <p:spPr>
          <a:xfrm>
            <a:off x="2265365" y="172897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17" name="Graphic 3" descr="Heart with solid fill">
            <a:extLst>
              <a:ext uri="{FF2B5EF4-FFF2-40B4-BE49-F238E27FC236}">
                <a16:creationId xmlns:a16="http://schemas.microsoft.com/office/drawing/2014/main" id="{5DF6F867-6834-9B59-492C-9B81221BBCB8}"/>
              </a:ext>
            </a:extLst>
          </p:cNvPr>
          <p:cNvSpPr/>
          <p:nvPr/>
        </p:nvSpPr>
        <p:spPr>
          <a:xfrm>
            <a:off x="2267998" y="4190026"/>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19" name="Graphic 3" descr="Heart with solid fill">
            <a:extLst>
              <a:ext uri="{FF2B5EF4-FFF2-40B4-BE49-F238E27FC236}">
                <a16:creationId xmlns:a16="http://schemas.microsoft.com/office/drawing/2014/main" id="{4DC6C743-48C3-7569-D3A4-F3407237B9B1}"/>
              </a:ext>
            </a:extLst>
          </p:cNvPr>
          <p:cNvSpPr/>
          <p:nvPr/>
        </p:nvSpPr>
        <p:spPr>
          <a:xfrm>
            <a:off x="11251180" y="1746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1" name="Graphic 3" descr="Heart with solid fill">
            <a:extLst>
              <a:ext uri="{FF2B5EF4-FFF2-40B4-BE49-F238E27FC236}">
                <a16:creationId xmlns:a16="http://schemas.microsoft.com/office/drawing/2014/main" id="{51CEA66F-6DE0-43E5-E232-C2683EF62B4C}"/>
              </a:ext>
            </a:extLst>
          </p:cNvPr>
          <p:cNvSpPr/>
          <p:nvPr/>
        </p:nvSpPr>
        <p:spPr>
          <a:xfrm>
            <a:off x="11253812" y="4177113"/>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8" name="TextBox 7">
            <a:extLst>
              <a:ext uri="{FF2B5EF4-FFF2-40B4-BE49-F238E27FC236}">
                <a16:creationId xmlns:a16="http://schemas.microsoft.com/office/drawing/2014/main" id="{AF1B1BE2-2D2D-650A-8544-85E14966A237}"/>
              </a:ext>
            </a:extLst>
          </p:cNvPr>
          <p:cNvSpPr txBox="1"/>
          <p:nvPr/>
        </p:nvSpPr>
        <p:spPr>
          <a:xfrm>
            <a:off x="3528279" y="1672129"/>
            <a:ext cx="512973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Platform Popularity:</a:t>
            </a:r>
            <a:r>
              <a:rPr lang="en-US"/>
              <a:t> Airbnb has transformed the global short-term rental market, hosting millions of guests across 220+ countries.</a:t>
            </a:r>
          </a:p>
          <a:p>
            <a:endParaRPr lang="en-US"/>
          </a:p>
          <a:p>
            <a:pPr marL="228600" indent="-228600">
              <a:buFont typeface=""/>
              <a:buChar char="•"/>
            </a:pPr>
            <a:r>
              <a:rPr lang="en-US" b="1"/>
              <a:t>Listing Diversity:</a:t>
            </a:r>
            <a:r>
              <a:rPr lang="en-US"/>
              <a:t> With thousands of listings varying in quality, location, and price, it’s unclear what defines a top-rated stay.</a:t>
            </a:r>
          </a:p>
          <a:p>
            <a:endParaRPr lang="en-US"/>
          </a:p>
          <a:p>
            <a:pPr marL="228600" indent="-228600">
              <a:buFont typeface=""/>
              <a:buChar char="•"/>
            </a:pPr>
            <a:r>
              <a:rPr lang="en-US" b="1"/>
              <a:t>Guest Satisfaction Gap:</a:t>
            </a:r>
            <a:r>
              <a:rPr lang="en-US"/>
              <a:t> Aims to uncover what truly drives 5-star guest reviews.</a:t>
            </a:r>
          </a:p>
          <a:p>
            <a:endParaRPr lang="en-US"/>
          </a:p>
          <a:p>
            <a:pPr marL="228600" indent="-228600">
              <a:buFont typeface=""/>
              <a:buChar char="•"/>
            </a:pPr>
            <a:r>
              <a:rPr lang="en-US" b="1"/>
              <a:t>Data Opportunity:</a:t>
            </a:r>
            <a:r>
              <a:rPr lang="en-US"/>
              <a:t>  Applied analytics to identify which listing features matter most.</a:t>
            </a:r>
          </a:p>
        </p:txBody>
      </p:sp>
    </p:spTree>
    <p:extLst>
      <p:ext uri="{BB962C8B-B14F-4D97-AF65-F5344CB8AC3E}">
        <p14:creationId xmlns:p14="http://schemas.microsoft.com/office/powerpoint/2010/main" val="74305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267008" y="1108013"/>
            <a:ext cx="5750661" cy="886066"/>
            <a:chOff x="3006253" y="1408647"/>
            <a:chExt cx="5390256"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483108" y="1528514"/>
              <a:ext cx="434944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cs typeface="Poppins SemiBold"/>
                </a:rPr>
                <a:t>DATA &amp; METHODS</a:t>
              </a:r>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64384" y="1480199"/>
              <a:ext cx="734888" cy="742960"/>
              <a:chOff x="7222980"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0758" y="1849816"/>
                <a:ext cx="188577" cy="188577"/>
              </a:xfrm>
              <a:prstGeom prst="rect">
                <a:avLst/>
              </a:prstGeom>
            </p:spPr>
          </p:pic>
        </p:grpSp>
      </p:grpSp>
      <p:sp>
        <p:nvSpPr>
          <p:cNvPr id="23" name="Rectangle: Rounded Corners 22">
            <a:extLst>
              <a:ext uri="{FF2B5EF4-FFF2-40B4-BE49-F238E27FC236}">
                <a16:creationId xmlns:a16="http://schemas.microsoft.com/office/drawing/2014/main" id="{4A25549E-AFC7-8547-4933-37B1C01A9373}"/>
              </a:ext>
            </a:extLst>
          </p:cNvPr>
          <p:cNvSpPr/>
          <p:nvPr/>
        </p:nvSpPr>
        <p:spPr>
          <a:xfrm>
            <a:off x="8014851"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48DFBB84-2C57-2C96-2B58-687FB87B6023}"/>
              </a:ext>
            </a:extLst>
          </p:cNvPr>
          <p:cNvSpPr/>
          <p:nvPr/>
        </p:nvSpPr>
        <p:spPr>
          <a:xfrm>
            <a:off x="4544639"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3458FEA-CD0A-B097-FD80-76E33103C983}"/>
              </a:ext>
            </a:extLst>
          </p:cNvPr>
          <p:cNvSpPr/>
          <p:nvPr/>
        </p:nvSpPr>
        <p:spPr>
          <a:xfrm>
            <a:off x="980209"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9909890-A251-EB38-56BD-34BA229AE078}"/>
              </a:ext>
            </a:extLst>
          </p:cNvPr>
          <p:cNvSpPr txBox="1"/>
          <p:nvPr/>
        </p:nvSpPr>
        <p:spPr>
          <a:xfrm>
            <a:off x="1262148" y="2964646"/>
            <a:ext cx="2648935"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Poppins SemiBold"/>
                <a:cs typeface="Poppins SemiBold"/>
              </a:rPr>
              <a:t>DATASET</a:t>
            </a:r>
            <a:endParaRPr lang="en-IN" sz="2400"/>
          </a:p>
        </p:txBody>
      </p:sp>
      <p:sp>
        <p:nvSpPr>
          <p:cNvPr id="7" name="TextBox 6">
            <a:extLst>
              <a:ext uri="{FF2B5EF4-FFF2-40B4-BE49-F238E27FC236}">
                <a16:creationId xmlns:a16="http://schemas.microsoft.com/office/drawing/2014/main" id="{7095C9F3-E15A-A8A4-A08E-ADA78CE7271A}"/>
              </a:ext>
            </a:extLst>
          </p:cNvPr>
          <p:cNvSpPr txBox="1"/>
          <p:nvPr/>
        </p:nvSpPr>
        <p:spPr>
          <a:xfrm>
            <a:off x="1258973" y="3531691"/>
            <a:ext cx="2648936" cy="204427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Scraped from Airbnb website</a:t>
            </a:r>
          </a:p>
          <a:p>
            <a:pPr marL="171450" indent="-171450">
              <a:buFont typeface="Calibri"/>
              <a:buChar char="-"/>
            </a:pPr>
            <a:r>
              <a:rPr lang="en-IN" sz="1400">
                <a:latin typeface="+mn-lt"/>
              </a:rPr>
              <a:t>With help from API</a:t>
            </a:r>
          </a:p>
          <a:p>
            <a:pPr marL="171450" indent="-171450">
              <a:buFont typeface="Calibri"/>
              <a:buChar char="-"/>
            </a:pPr>
            <a:r>
              <a:rPr lang="en-IN" sz="1400">
                <a:latin typeface="+mn-lt"/>
              </a:rPr>
              <a:t>Over 125 000 listings across the US</a:t>
            </a:r>
          </a:p>
          <a:p>
            <a:pPr marL="171450" indent="-171450">
              <a:buFont typeface="Calibri"/>
              <a:buChar char="-"/>
            </a:pPr>
            <a:r>
              <a:rPr lang="en-IN" sz="1400">
                <a:latin typeface="+mn-lt"/>
              </a:rPr>
              <a:t>Key features: guest capacity, number of beds, amenities, host status, etc.</a:t>
            </a:r>
          </a:p>
        </p:txBody>
      </p:sp>
      <p:sp>
        <p:nvSpPr>
          <p:cNvPr id="9" name="TextBox 8">
            <a:extLst>
              <a:ext uri="{FF2B5EF4-FFF2-40B4-BE49-F238E27FC236}">
                <a16:creationId xmlns:a16="http://schemas.microsoft.com/office/drawing/2014/main" id="{59BF3DEA-2823-21DF-0681-64D377179690}"/>
              </a:ext>
            </a:extLst>
          </p:cNvPr>
          <p:cNvSpPr txBox="1"/>
          <p:nvPr/>
        </p:nvSpPr>
        <p:spPr>
          <a:xfrm>
            <a:off x="8280129" y="3531691"/>
            <a:ext cx="2653298" cy="74635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API scraped so easily recreated</a:t>
            </a:r>
          </a:p>
          <a:p>
            <a:pPr marL="171450" indent="-171450">
              <a:buFont typeface="Calibri"/>
              <a:buChar char="-"/>
            </a:pPr>
            <a:r>
              <a:rPr lang="en-IN" sz="1400">
                <a:latin typeface="+mn-lt"/>
              </a:rPr>
              <a:t>Good tractability</a:t>
            </a:r>
          </a:p>
        </p:txBody>
      </p:sp>
      <p:sp>
        <p:nvSpPr>
          <p:cNvPr id="14" name="TextBox 13">
            <a:extLst>
              <a:ext uri="{FF2B5EF4-FFF2-40B4-BE49-F238E27FC236}">
                <a16:creationId xmlns:a16="http://schemas.microsoft.com/office/drawing/2014/main" id="{443C3839-24A2-F1F2-9241-2BA8F8566787}"/>
              </a:ext>
            </a:extLst>
          </p:cNvPr>
          <p:cNvSpPr txBox="1"/>
          <p:nvPr/>
        </p:nvSpPr>
        <p:spPr>
          <a:xfrm>
            <a:off x="4772238" y="2964646"/>
            <a:ext cx="2652094"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mj-lt"/>
                <a:cs typeface="Poppins SemiBold"/>
              </a:rPr>
              <a:t>PROCESSING</a:t>
            </a:r>
            <a:endParaRPr lang="en-IN" sz="2400">
              <a:latin typeface="+mj-lt"/>
            </a:endParaRPr>
          </a:p>
        </p:txBody>
      </p:sp>
      <p:sp>
        <p:nvSpPr>
          <p:cNvPr id="18" name="TextBox 17">
            <a:extLst>
              <a:ext uri="{FF2B5EF4-FFF2-40B4-BE49-F238E27FC236}">
                <a16:creationId xmlns:a16="http://schemas.microsoft.com/office/drawing/2014/main" id="{1F3876FE-69A5-EEC6-A52E-1300D466FAFB}"/>
              </a:ext>
            </a:extLst>
          </p:cNvPr>
          <p:cNvSpPr txBox="1"/>
          <p:nvPr/>
        </p:nvSpPr>
        <p:spPr>
          <a:xfrm>
            <a:off x="8280128" y="2964646"/>
            <a:ext cx="2653299"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mj-lt"/>
                <a:cs typeface="Poppins SemiBold"/>
              </a:rPr>
              <a:t>TRACTABILITY</a:t>
            </a:r>
            <a:endParaRPr lang="en-IN" sz="2400">
              <a:latin typeface="+mj-lt"/>
            </a:endParaRPr>
          </a:p>
        </p:txBody>
      </p:sp>
      <p:sp>
        <p:nvSpPr>
          <p:cNvPr id="25" name="Graphic 3" descr="Heart with solid fill">
            <a:extLst>
              <a:ext uri="{FF2B5EF4-FFF2-40B4-BE49-F238E27FC236}">
                <a16:creationId xmlns:a16="http://schemas.microsoft.com/office/drawing/2014/main" id="{AF2328D3-741F-652A-C4BC-547A5B7CE54B}"/>
              </a:ext>
            </a:extLst>
          </p:cNvPr>
          <p:cNvSpPr/>
          <p:nvPr/>
        </p:nvSpPr>
        <p:spPr>
          <a:xfrm>
            <a:off x="3643698"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6" name="Graphic 3" descr="Heart with solid fill">
            <a:extLst>
              <a:ext uri="{FF2B5EF4-FFF2-40B4-BE49-F238E27FC236}">
                <a16:creationId xmlns:a16="http://schemas.microsoft.com/office/drawing/2014/main" id="{ECC2EF83-1202-D066-73B4-696DFD3AE72C}"/>
              </a:ext>
            </a:extLst>
          </p:cNvPr>
          <p:cNvSpPr/>
          <p:nvPr/>
        </p:nvSpPr>
        <p:spPr>
          <a:xfrm>
            <a:off x="7208128"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7" name="Graphic 3" descr="Heart with solid fill">
            <a:extLst>
              <a:ext uri="{FF2B5EF4-FFF2-40B4-BE49-F238E27FC236}">
                <a16:creationId xmlns:a16="http://schemas.microsoft.com/office/drawing/2014/main" id="{43A55A3D-961B-A2A1-0EA3-E67B9DBCA92A}"/>
              </a:ext>
            </a:extLst>
          </p:cNvPr>
          <p:cNvSpPr/>
          <p:nvPr/>
        </p:nvSpPr>
        <p:spPr>
          <a:xfrm>
            <a:off x="10740651"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8" name="TextBox 27">
            <a:extLst>
              <a:ext uri="{FF2B5EF4-FFF2-40B4-BE49-F238E27FC236}">
                <a16:creationId xmlns:a16="http://schemas.microsoft.com/office/drawing/2014/main" id="{FC308634-86BF-541E-3835-4E4C788BADAD}"/>
              </a:ext>
            </a:extLst>
          </p:cNvPr>
          <p:cNvSpPr txBox="1"/>
          <p:nvPr/>
        </p:nvSpPr>
        <p:spPr>
          <a:xfrm>
            <a:off x="4818641" y="3531691"/>
            <a:ext cx="2648936" cy="2252733"/>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Removed missing variables / values</a:t>
            </a:r>
            <a:endParaRPr lang="en-US" sz="1400"/>
          </a:p>
          <a:p>
            <a:pPr marL="171450" indent="-171450">
              <a:buFont typeface="Calibri"/>
              <a:buChar char="-"/>
            </a:pPr>
            <a:r>
              <a:rPr lang="en-IN" sz="1400">
                <a:latin typeface="+mn-lt"/>
              </a:rPr>
              <a:t>Removed unnecessary columns</a:t>
            </a:r>
            <a:endParaRPr lang="en-IN" sz="1400"/>
          </a:p>
          <a:p>
            <a:pPr marL="171450" indent="-171450">
              <a:buFont typeface="Calibri"/>
              <a:buChar char="-"/>
            </a:pPr>
            <a:r>
              <a:rPr lang="en-IN" sz="1400">
                <a:latin typeface="+mn-lt"/>
              </a:rPr>
              <a:t>Reformatted variables (amenities and house policies)</a:t>
            </a:r>
          </a:p>
          <a:p>
            <a:pPr marL="171450" indent="-171450">
              <a:buFont typeface="Calibri"/>
              <a:buChar char="-"/>
            </a:pPr>
            <a:r>
              <a:rPr lang="en-IN" sz="1400">
                <a:latin typeface="+mn-lt"/>
              </a:rPr>
              <a:t>Created new variables (amenities count, etc.)</a:t>
            </a:r>
          </a:p>
          <a:p>
            <a:endParaRPr lang="en-IN" sz="1100">
              <a:latin typeface="+mn-lt"/>
            </a:endParaRPr>
          </a:p>
        </p:txBody>
      </p:sp>
    </p:spTree>
    <p:extLst>
      <p:ext uri="{BB962C8B-B14F-4D97-AF65-F5344CB8AC3E}">
        <p14:creationId xmlns:p14="http://schemas.microsoft.com/office/powerpoint/2010/main" val="116679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3665-7B53-4710-9E28-4268FB28AF5F}"/>
            </a:ext>
          </a:extLst>
        </p:cNvPr>
        <p:cNvGrpSpPr/>
        <p:nvPr/>
      </p:nvGrpSpPr>
      <p:grpSpPr>
        <a:xfrm>
          <a:off x="0" y="0"/>
          <a:ext cx="0" cy="0"/>
          <a:chOff x="0" y="0"/>
          <a:chExt cx="0" cy="0"/>
        </a:xfrm>
      </p:grpSpPr>
      <p:pic>
        <p:nvPicPr>
          <p:cNvPr id="17" name="Picture 16" descr="A screenshot of a graph&#10;&#10;AI-generated content may be incorrect.">
            <a:extLst>
              <a:ext uri="{FF2B5EF4-FFF2-40B4-BE49-F238E27FC236}">
                <a16:creationId xmlns:a16="http://schemas.microsoft.com/office/drawing/2014/main" id="{1C84C0D6-5738-B322-72B3-983A9B886F8D}"/>
              </a:ext>
            </a:extLst>
          </p:cNvPr>
          <p:cNvPicPr>
            <a:picLocks noChangeAspect="1"/>
          </p:cNvPicPr>
          <p:nvPr/>
        </p:nvPicPr>
        <p:blipFill>
          <a:blip r:embed="rId2"/>
          <a:stretch>
            <a:fillRect/>
          </a:stretch>
        </p:blipFill>
        <p:spPr>
          <a:xfrm>
            <a:off x="2864149" y="1390134"/>
            <a:ext cx="6463598" cy="5145841"/>
          </a:xfrm>
          <a:prstGeom prst="rect">
            <a:avLst/>
          </a:prstGeom>
        </p:spPr>
      </p:pic>
      <p:grpSp>
        <p:nvGrpSpPr>
          <p:cNvPr id="25" name="Group 24">
            <a:extLst>
              <a:ext uri="{FF2B5EF4-FFF2-40B4-BE49-F238E27FC236}">
                <a16:creationId xmlns:a16="http://schemas.microsoft.com/office/drawing/2014/main" id="{3492A2B2-C866-1C2F-DD0B-A93866F0876D}"/>
              </a:ext>
            </a:extLst>
          </p:cNvPr>
          <p:cNvGrpSpPr/>
          <p:nvPr/>
        </p:nvGrpSpPr>
        <p:grpSpPr>
          <a:xfrm>
            <a:off x="3050768" y="304824"/>
            <a:ext cx="6080173" cy="886066"/>
            <a:chOff x="2697393" y="1408647"/>
            <a:chExt cx="5699116" cy="886066"/>
          </a:xfrm>
        </p:grpSpPr>
        <p:sp>
          <p:nvSpPr>
            <p:cNvPr id="19" name="Rectangle: Rounded Corners 18">
              <a:extLst>
                <a:ext uri="{FF2B5EF4-FFF2-40B4-BE49-F238E27FC236}">
                  <a16:creationId xmlns:a16="http://schemas.microsoft.com/office/drawing/2014/main" id="{87A08D7B-69A7-F4FE-FCC8-388864E87E37}"/>
                </a:ext>
              </a:extLst>
            </p:cNvPr>
            <p:cNvSpPr/>
            <p:nvPr/>
          </p:nvSpPr>
          <p:spPr>
            <a:xfrm>
              <a:off x="2697393" y="1408647"/>
              <a:ext cx="569911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0363A88-A1E1-F369-3E49-2C88AFEE27EB}"/>
                </a:ext>
              </a:extLst>
            </p:cNvPr>
            <p:cNvSpPr txBox="1"/>
            <p:nvPr/>
          </p:nvSpPr>
          <p:spPr>
            <a:xfrm>
              <a:off x="3029468" y="1528514"/>
              <a:ext cx="4455613"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HEATMAP ANALYSIS</a:t>
              </a:r>
              <a:endParaRPr lang="en-IN" sz="3600" b="1" spc="0">
                <a:solidFill>
                  <a:srgbClr val="FF5A5F"/>
                </a:solidFill>
              </a:endParaRPr>
            </a:p>
          </p:txBody>
        </p:sp>
        <p:grpSp>
          <p:nvGrpSpPr>
            <p:cNvPr id="21" name="Group 20">
              <a:extLst>
                <a:ext uri="{FF2B5EF4-FFF2-40B4-BE49-F238E27FC236}">
                  <a16:creationId xmlns:a16="http://schemas.microsoft.com/office/drawing/2014/main" id="{4CCE0A58-BEED-A8CF-A714-1D8F094E5005}"/>
                </a:ext>
              </a:extLst>
            </p:cNvPr>
            <p:cNvGrpSpPr/>
            <p:nvPr/>
          </p:nvGrpSpPr>
          <p:grpSpPr>
            <a:xfrm>
              <a:off x="7564384" y="1480199"/>
              <a:ext cx="734888" cy="742960"/>
              <a:chOff x="7222980" y="1719600"/>
              <a:chExt cx="444130" cy="449008"/>
            </a:xfrm>
          </p:grpSpPr>
          <p:sp>
            <p:nvSpPr>
              <p:cNvPr id="23" name="Rectangle: Rounded Corners 22">
                <a:extLst>
                  <a:ext uri="{FF2B5EF4-FFF2-40B4-BE49-F238E27FC236}">
                    <a16:creationId xmlns:a16="http://schemas.microsoft.com/office/drawing/2014/main" id="{94782B41-7AAA-4C81-6D9C-5930D0DE7467}"/>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96E8848B-DDC5-6129-490E-ACEBA30C0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280925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45FA-F940-5D82-B2AA-30302EA4400B}"/>
            </a:ext>
          </a:extLst>
        </p:cNvPr>
        <p:cNvGrpSpPr/>
        <p:nvPr/>
      </p:nvGrpSpPr>
      <p:grpSpPr>
        <a:xfrm>
          <a:off x="0" y="0"/>
          <a:ext cx="0" cy="0"/>
          <a:chOff x="0" y="0"/>
          <a:chExt cx="0" cy="0"/>
        </a:xfrm>
      </p:grpSpPr>
      <p:pic>
        <p:nvPicPr>
          <p:cNvPr id="4" name="Picture 3" descr="A graph with a number of rating bars&#10;&#10;AI-generated content may be incorrect.">
            <a:extLst>
              <a:ext uri="{FF2B5EF4-FFF2-40B4-BE49-F238E27FC236}">
                <a16:creationId xmlns:a16="http://schemas.microsoft.com/office/drawing/2014/main" id="{07D4A2FD-FDDC-E644-A10A-E1B30C81F7C9}"/>
              </a:ext>
            </a:extLst>
          </p:cNvPr>
          <p:cNvPicPr>
            <a:picLocks noChangeAspect="1"/>
          </p:cNvPicPr>
          <p:nvPr/>
        </p:nvPicPr>
        <p:blipFill>
          <a:blip r:embed="rId2"/>
          <a:stretch>
            <a:fillRect/>
          </a:stretch>
        </p:blipFill>
        <p:spPr>
          <a:xfrm>
            <a:off x="157034" y="1939936"/>
            <a:ext cx="5861306" cy="4329899"/>
          </a:xfrm>
          <a:prstGeom prst="rect">
            <a:avLst/>
          </a:prstGeom>
        </p:spPr>
      </p:pic>
      <p:pic>
        <p:nvPicPr>
          <p:cNvPr id="8" name="Picture 7">
            <a:extLst>
              <a:ext uri="{FF2B5EF4-FFF2-40B4-BE49-F238E27FC236}">
                <a16:creationId xmlns:a16="http://schemas.microsoft.com/office/drawing/2014/main" id="{1BFF4644-4433-1547-66B5-60DEF6DF1F0A}"/>
              </a:ext>
            </a:extLst>
          </p:cNvPr>
          <p:cNvPicPr>
            <a:picLocks noChangeAspect="1"/>
          </p:cNvPicPr>
          <p:nvPr/>
        </p:nvPicPr>
        <p:blipFill>
          <a:blip r:embed="rId3"/>
          <a:stretch>
            <a:fillRect/>
          </a:stretch>
        </p:blipFill>
        <p:spPr>
          <a:xfrm>
            <a:off x="6183527" y="1938524"/>
            <a:ext cx="5862287" cy="4328067"/>
          </a:xfrm>
          <a:prstGeom prst="rect">
            <a:avLst/>
          </a:prstGeom>
        </p:spPr>
      </p:pic>
      <p:grpSp>
        <p:nvGrpSpPr>
          <p:cNvPr id="29" name="Group 28">
            <a:extLst>
              <a:ext uri="{FF2B5EF4-FFF2-40B4-BE49-F238E27FC236}">
                <a16:creationId xmlns:a16="http://schemas.microsoft.com/office/drawing/2014/main" id="{345AC053-B707-D9D2-035A-C62784ADB9E5}"/>
              </a:ext>
            </a:extLst>
          </p:cNvPr>
          <p:cNvGrpSpPr/>
          <p:nvPr/>
        </p:nvGrpSpPr>
        <p:grpSpPr>
          <a:xfrm>
            <a:off x="3215521" y="829986"/>
            <a:ext cx="5750661" cy="886066"/>
            <a:chOff x="3006253" y="1408647"/>
            <a:chExt cx="5390256" cy="886066"/>
          </a:xfrm>
        </p:grpSpPr>
        <p:sp>
          <p:nvSpPr>
            <p:cNvPr id="17" name="Rectangle: Rounded Corners 16">
              <a:extLst>
                <a:ext uri="{FF2B5EF4-FFF2-40B4-BE49-F238E27FC236}">
                  <a16:creationId xmlns:a16="http://schemas.microsoft.com/office/drawing/2014/main" id="{73E9F635-B2CE-FFD3-09AD-865D28B6AD0E}"/>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3FE6D4D-9920-7140-57FE-709746A6F629}"/>
                </a:ext>
              </a:extLst>
            </p:cNvPr>
            <p:cNvSpPr txBox="1"/>
            <p:nvPr/>
          </p:nvSpPr>
          <p:spPr>
            <a:xfrm>
              <a:off x="3290069" y="1528514"/>
              <a:ext cx="434944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RATINGS ANALYSIS</a:t>
              </a:r>
              <a:endParaRPr lang="en-IN" sz="3600" b="1" spc="0">
                <a:solidFill>
                  <a:srgbClr val="FF5A5F"/>
                </a:solidFill>
              </a:endParaRPr>
            </a:p>
          </p:txBody>
        </p:sp>
        <p:grpSp>
          <p:nvGrpSpPr>
            <p:cNvPr id="20" name="Group 19">
              <a:extLst>
                <a:ext uri="{FF2B5EF4-FFF2-40B4-BE49-F238E27FC236}">
                  <a16:creationId xmlns:a16="http://schemas.microsoft.com/office/drawing/2014/main" id="{CE23D86E-2E95-2782-7835-A2054B399480}"/>
                </a:ext>
              </a:extLst>
            </p:cNvPr>
            <p:cNvGrpSpPr/>
            <p:nvPr/>
          </p:nvGrpSpPr>
          <p:grpSpPr>
            <a:xfrm>
              <a:off x="7564384" y="1480199"/>
              <a:ext cx="734888" cy="742960"/>
              <a:chOff x="7222980" y="1719600"/>
              <a:chExt cx="444130" cy="449008"/>
            </a:xfrm>
          </p:grpSpPr>
          <p:sp>
            <p:nvSpPr>
              <p:cNvPr id="21" name="Rectangle: Rounded Corners 20">
                <a:extLst>
                  <a:ext uri="{FF2B5EF4-FFF2-40B4-BE49-F238E27FC236}">
                    <a16:creationId xmlns:a16="http://schemas.microsoft.com/office/drawing/2014/main" id="{E3A66F15-B4AE-9545-89FC-6906FE4F4B62}"/>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1E69D868-513D-5ED4-A1F3-F10FFAD32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3245608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56B8-5D7C-678E-21F9-C9E36EBE88CE}"/>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95C9902-F181-E5DE-5157-0CC04E6A353C}"/>
              </a:ext>
            </a:extLst>
          </p:cNvPr>
          <p:cNvGrpSpPr/>
          <p:nvPr/>
        </p:nvGrpSpPr>
        <p:grpSpPr>
          <a:xfrm>
            <a:off x="3050765" y="829986"/>
            <a:ext cx="6080174" cy="886066"/>
            <a:chOff x="2697391" y="1408647"/>
            <a:chExt cx="5699118" cy="886066"/>
          </a:xfrm>
        </p:grpSpPr>
        <p:sp>
          <p:nvSpPr>
            <p:cNvPr id="17" name="Rectangle: Rounded Corners 16">
              <a:extLst>
                <a:ext uri="{FF2B5EF4-FFF2-40B4-BE49-F238E27FC236}">
                  <a16:creationId xmlns:a16="http://schemas.microsoft.com/office/drawing/2014/main" id="{C580B38F-1B4C-4CAD-16FF-BF8735A613DE}"/>
                </a:ext>
              </a:extLst>
            </p:cNvPr>
            <p:cNvSpPr/>
            <p:nvPr/>
          </p:nvSpPr>
          <p:spPr>
            <a:xfrm>
              <a:off x="2697391" y="1408647"/>
              <a:ext cx="569911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EB6AA0F-C249-4288-EE0D-942CE6219C70}"/>
                </a:ext>
              </a:extLst>
            </p:cNvPr>
            <p:cNvSpPr txBox="1"/>
            <p:nvPr/>
          </p:nvSpPr>
          <p:spPr>
            <a:xfrm>
              <a:off x="2932947" y="1528514"/>
              <a:ext cx="464865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AMENITIES ANALYSIS</a:t>
              </a:r>
              <a:endParaRPr lang="en-IN" sz="3600" b="1" spc="0">
                <a:solidFill>
                  <a:srgbClr val="FF5A5F"/>
                </a:solidFill>
              </a:endParaRPr>
            </a:p>
          </p:txBody>
        </p:sp>
        <p:grpSp>
          <p:nvGrpSpPr>
            <p:cNvPr id="20" name="Group 19">
              <a:extLst>
                <a:ext uri="{FF2B5EF4-FFF2-40B4-BE49-F238E27FC236}">
                  <a16:creationId xmlns:a16="http://schemas.microsoft.com/office/drawing/2014/main" id="{9A690867-71CE-ED12-F7A0-8E4235CDB1E8}"/>
                </a:ext>
              </a:extLst>
            </p:cNvPr>
            <p:cNvGrpSpPr/>
            <p:nvPr/>
          </p:nvGrpSpPr>
          <p:grpSpPr>
            <a:xfrm>
              <a:off x="7564384" y="1480199"/>
              <a:ext cx="734888" cy="742960"/>
              <a:chOff x="7222980" y="1719600"/>
              <a:chExt cx="444130" cy="449008"/>
            </a:xfrm>
          </p:grpSpPr>
          <p:sp>
            <p:nvSpPr>
              <p:cNvPr id="21" name="Rectangle: Rounded Corners 20">
                <a:extLst>
                  <a:ext uri="{FF2B5EF4-FFF2-40B4-BE49-F238E27FC236}">
                    <a16:creationId xmlns:a16="http://schemas.microsoft.com/office/drawing/2014/main" id="{584C6418-40CD-79EC-51AE-085754571525}"/>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D4590511-D05D-860F-A4D3-8798F6CAC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0758" y="1849816"/>
                <a:ext cx="188577" cy="188577"/>
              </a:xfrm>
              <a:prstGeom prst="rect">
                <a:avLst/>
              </a:prstGeom>
            </p:spPr>
          </p:pic>
        </p:grpSp>
      </p:grpSp>
      <p:pic>
        <p:nvPicPr>
          <p:cNvPr id="3" name="Picture 2" descr="A close up of words&#10;&#10;AI-generated content may be incorrect.">
            <a:extLst>
              <a:ext uri="{FF2B5EF4-FFF2-40B4-BE49-F238E27FC236}">
                <a16:creationId xmlns:a16="http://schemas.microsoft.com/office/drawing/2014/main" id="{4F7C5AA2-A7DE-5ABD-8AB4-403AF20303B6}"/>
              </a:ext>
            </a:extLst>
          </p:cNvPr>
          <p:cNvPicPr>
            <a:picLocks noChangeAspect="1"/>
          </p:cNvPicPr>
          <p:nvPr/>
        </p:nvPicPr>
        <p:blipFill>
          <a:blip r:embed="rId4"/>
          <a:stretch>
            <a:fillRect/>
          </a:stretch>
        </p:blipFill>
        <p:spPr>
          <a:xfrm>
            <a:off x="97872" y="2347683"/>
            <a:ext cx="5911461" cy="3197867"/>
          </a:xfrm>
          <a:prstGeom prst="rect">
            <a:avLst/>
          </a:prstGeom>
        </p:spPr>
      </p:pic>
      <p:pic>
        <p:nvPicPr>
          <p:cNvPr id="6" name="Picture 5" descr="A graph of number of liquified li&#10;&#10;AI-generated content may be incorrect.">
            <a:extLst>
              <a:ext uri="{FF2B5EF4-FFF2-40B4-BE49-F238E27FC236}">
                <a16:creationId xmlns:a16="http://schemas.microsoft.com/office/drawing/2014/main" id="{865169EC-955F-C4CC-D534-174FB4A571DF}"/>
              </a:ext>
            </a:extLst>
          </p:cNvPr>
          <p:cNvPicPr>
            <a:picLocks noChangeAspect="1"/>
          </p:cNvPicPr>
          <p:nvPr/>
        </p:nvPicPr>
        <p:blipFill>
          <a:blip r:embed="rId5"/>
          <a:stretch>
            <a:fillRect/>
          </a:stretch>
        </p:blipFill>
        <p:spPr>
          <a:xfrm>
            <a:off x="6094850" y="2241004"/>
            <a:ext cx="6090404" cy="3415394"/>
          </a:xfrm>
          <a:prstGeom prst="rect">
            <a:avLst/>
          </a:prstGeom>
        </p:spPr>
      </p:pic>
    </p:spTree>
    <p:extLst>
      <p:ext uri="{BB962C8B-B14F-4D97-AF65-F5344CB8AC3E}">
        <p14:creationId xmlns:p14="http://schemas.microsoft.com/office/powerpoint/2010/main" val="222952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2DB3C-7D47-0185-4C23-520781B44E8A}"/>
            </a:ext>
          </a:extLst>
        </p:cNvPr>
        <p:cNvGrpSpPr/>
        <p:nvPr/>
      </p:nvGrpSpPr>
      <p:grpSpPr>
        <a:xfrm>
          <a:off x="0" y="0"/>
          <a:ext cx="0" cy="0"/>
          <a:chOff x="0" y="0"/>
          <a:chExt cx="0" cy="0"/>
        </a:xfrm>
      </p:grpSpPr>
      <p:pic>
        <p:nvPicPr>
          <p:cNvPr id="4" name="Picture 3" descr="A close up of words&#10;&#10;AI-generated content may be incorrect.">
            <a:extLst>
              <a:ext uri="{FF2B5EF4-FFF2-40B4-BE49-F238E27FC236}">
                <a16:creationId xmlns:a16="http://schemas.microsoft.com/office/drawing/2014/main" id="{B827C6DA-1739-2EBB-CB2E-9876ED23CFB5}"/>
              </a:ext>
            </a:extLst>
          </p:cNvPr>
          <p:cNvPicPr>
            <a:picLocks noChangeAspect="1"/>
          </p:cNvPicPr>
          <p:nvPr/>
        </p:nvPicPr>
        <p:blipFill>
          <a:blip r:embed="rId2"/>
          <a:stretch>
            <a:fillRect/>
          </a:stretch>
        </p:blipFill>
        <p:spPr>
          <a:xfrm>
            <a:off x="6005800" y="2489875"/>
            <a:ext cx="5913357" cy="3219594"/>
          </a:xfrm>
          <a:prstGeom prst="rect">
            <a:avLst/>
          </a:prstGeom>
        </p:spPr>
      </p:pic>
      <p:pic>
        <p:nvPicPr>
          <p:cNvPr id="8" name="Picture 7">
            <a:extLst>
              <a:ext uri="{FF2B5EF4-FFF2-40B4-BE49-F238E27FC236}">
                <a16:creationId xmlns:a16="http://schemas.microsoft.com/office/drawing/2014/main" id="{0A3392F7-509B-8DD8-D8FB-5DA16A2CDB6B}"/>
              </a:ext>
            </a:extLst>
          </p:cNvPr>
          <p:cNvPicPr>
            <a:picLocks noChangeAspect="1"/>
          </p:cNvPicPr>
          <p:nvPr/>
        </p:nvPicPr>
        <p:blipFill>
          <a:blip r:embed="rId3"/>
          <a:stretch>
            <a:fillRect/>
          </a:stretch>
        </p:blipFill>
        <p:spPr>
          <a:xfrm>
            <a:off x="318969" y="2489875"/>
            <a:ext cx="5453861" cy="3216011"/>
          </a:xfrm>
          <a:prstGeom prst="rect">
            <a:avLst/>
          </a:prstGeom>
        </p:spPr>
      </p:pic>
      <p:grpSp>
        <p:nvGrpSpPr>
          <p:cNvPr id="15" name="Group 14">
            <a:extLst>
              <a:ext uri="{FF2B5EF4-FFF2-40B4-BE49-F238E27FC236}">
                <a16:creationId xmlns:a16="http://schemas.microsoft.com/office/drawing/2014/main" id="{90DDC1A7-6B96-0355-2559-F7371D0396EF}"/>
              </a:ext>
            </a:extLst>
          </p:cNvPr>
          <p:cNvGrpSpPr/>
          <p:nvPr/>
        </p:nvGrpSpPr>
        <p:grpSpPr>
          <a:xfrm>
            <a:off x="3050765" y="829986"/>
            <a:ext cx="6080174" cy="886066"/>
            <a:chOff x="2697391" y="1408647"/>
            <a:chExt cx="5699118" cy="886066"/>
          </a:xfrm>
        </p:grpSpPr>
        <p:sp>
          <p:nvSpPr>
            <p:cNvPr id="9" name="Rectangle: Rounded Corners 8">
              <a:extLst>
                <a:ext uri="{FF2B5EF4-FFF2-40B4-BE49-F238E27FC236}">
                  <a16:creationId xmlns:a16="http://schemas.microsoft.com/office/drawing/2014/main" id="{F98813DD-496B-AD56-D662-BCDE9C00EE01}"/>
                </a:ext>
              </a:extLst>
            </p:cNvPr>
            <p:cNvSpPr/>
            <p:nvPr/>
          </p:nvSpPr>
          <p:spPr>
            <a:xfrm>
              <a:off x="2697391" y="1408647"/>
              <a:ext cx="569911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F895211-AD9F-46F8-D24C-6D50AAE94881}"/>
                </a:ext>
              </a:extLst>
            </p:cNvPr>
            <p:cNvSpPr txBox="1"/>
            <p:nvPr/>
          </p:nvSpPr>
          <p:spPr>
            <a:xfrm>
              <a:off x="3077726" y="1528514"/>
              <a:ext cx="464865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HOUSING ANALYSIS</a:t>
              </a:r>
              <a:endParaRPr lang="en-IN" sz="3600" b="1" spc="0">
                <a:solidFill>
                  <a:srgbClr val="FF5A5F"/>
                </a:solidFill>
              </a:endParaRPr>
            </a:p>
          </p:txBody>
        </p:sp>
        <p:grpSp>
          <p:nvGrpSpPr>
            <p:cNvPr id="12" name="Group 11">
              <a:extLst>
                <a:ext uri="{FF2B5EF4-FFF2-40B4-BE49-F238E27FC236}">
                  <a16:creationId xmlns:a16="http://schemas.microsoft.com/office/drawing/2014/main" id="{6E788B6F-B0EE-A850-115E-E6C4B8AD5AA4}"/>
                </a:ext>
              </a:extLst>
            </p:cNvPr>
            <p:cNvGrpSpPr/>
            <p:nvPr/>
          </p:nvGrpSpPr>
          <p:grpSpPr>
            <a:xfrm>
              <a:off x="7564384" y="1480199"/>
              <a:ext cx="734888" cy="742960"/>
              <a:chOff x="7222980" y="1719600"/>
              <a:chExt cx="444130" cy="449008"/>
            </a:xfrm>
          </p:grpSpPr>
          <p:sp>
            <p:nvSpPr>
              <p:cNvPr id="13" name="Rectangle: Rounded Corners 12">
                <a:extLst>
                  <a:ext uri="{FF2B5EF4-FFF2-40B4-BE49-F238E27FC236}">
                    <a16:creationId xmlns:a16="http://schemas.microsoft.com/office/drawing/2014/main" id="{827C1BA9-E9F4-2FA7-08E9-A601843E6615}"/>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a:extLst>
                  <a:ext uri="{FF2B5EF4-FFF2-40B4-BE49-F238E27FC236}">
                    <a16:creationId xmlns:a16="http://schemas.microsoft.com/office/drawing/2014/main" id="{9D26DF24-3A8F-9841-EF7A-E70A79259E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1417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rbnb">
      <a:majorFont>
        <a:latin typeface="Poppins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1</Notes>
  <HiddenSlides>9</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Anila</dc:creator>
  <cp:revision>1</cp:revision>
  <dcterms:created xsi:type="dcterms:W3CDTF">2024-01-08T08:41:52Z</dcterms:created>
  <dcterms:modified xsi:type="dcterms:W3CDTF">2025-05-05T04:48:25Z</dcterms:modified>
</cp:coreProperties>
</file>